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8CC5D4-F3F8-481B-97EB-014EEE95328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2E62140-0A80-48B2-8217-08B5EAA892DB}">
      <dgm:prSet/>
      <dgm:spPr/>
      <dgm:t>
        <a:bodyPr/>
        <a:lstStyle/>
        <a:p>
          <a:r>
            <a:rPr lang="es-CO"/>
            <a:t>1. Dotar a los colaboradores de las herramientas necesarias para mejorar sus habilidades de comunicación asertiva y efectiva con el usuario, familia y comunidad.</a:t>
          </a:r>
          <a:endParaRPr lang="en-US"/>
        </a:p>
      </dgm:t>
    </dgm:pt>
    <dgm:pt modelId="{92AA13A2-2A19-48C2-9ED4-54EF0D7114E1}" type="parTrans" cxnId="{E3AAFCC3-73E0-442D-BF93-05DA0DEEE4C9}">
      <dgm:prSet/>
      <dgm:spPr/>
      <dgm:t>
        <a:bodyPr/>
        <a:lstStyle/>
        <a:p>
          <a:endParaRPr lang="en-US"/>
        </a:p>
      </dgm:t>
    </dgm:pt>
    <dgm:pt modelId="{5E0C4B6D-0AE9-4374-B219-CC63FA95FA57}" type="sibTrans" cxnId="{E3AAFCC3-73E0-442D-BF93-05DA0DEEE4C9}">
      <dgm:prSet/>
      <dgm:spPr/>
      <dgm:t>
        <a:bodyPr/>
        <a:lstStyle/>
        <a:p>
          <a:endParaRPr lang="en-US"/>
        </a:p>
      </dgm:t>
    </dgm:pt>
    <dgm:pt modelId="{7618BD71-412B-4CF5-9313-AA63FFF9FC7C}">
      <dgm:prSet/>
      <dgm:spPr/>
      <dgm:t>
        <a:bodyPr/>
        <a:lstStyle/>
        <a:p>
          <a:r>
            <a:rPr lang="es-CO"/>
            <a:t>2. Adoptar como principio para propender por la humanización en la atención a los usuarios, el respeto de los derechos y deberes.</a:t>
          </a:r>
          <a:endParaRPr lang="en-US"/>
        </a:p>
      </dgm:t>
    </dgm:pt>
    <dgm:pt modelId="{604B334E-4B52-46BC-B7CD-97228FC5D4E6}" type="parTrans" cxnId="{ADA8B2D4-0534-4EFC-9911-4757B82830C8}">
      <dgm:prSet/>
      <dgm:spPr/>
      <dgm:t>
        <a:bodyPr/>
        <a:lstStyle/>
        <a:p>
          <a:endParaRPr lang="en-US"/>
        </a:p>
      </dgm:t>
    </dgm:pt>
    <dgm:pt modelId="{320A5BA5-47C1-48F7-94A5-FA31B749B029}" type="sibTrans" cxnId="{ADA8B2D4-0534-4EFC-9911-4757B82830C8}">
      <dgm:prSet/>
      <dgm:spPr/>
      <dgm:t>
        <a:bodyPr/>
        <a:lstStyle/>
        <a:p>
          <a:endParaRPr lang="en-US"/>
        </a:p>
      </dgm:t>
    </dgm:pt>
    <dgm:pt modelId="{038106DF-48C5-4A1A-BC7A-7C624D9AA8DF}">
      <dgm:prSet/>
      <dgm:spPr/>
      <dgm:t>
        <a:bodyPr/>
        <a:lstStyle/>
        <a:p>
          <a:r>
            <a:rPr lang="es-CO"/>
            <a:t>3. Brindar un trato personalizado con calidad y calidez que responda a las dimensiones físicas, emocionales y sociales por parte de todos los colaboradores de la IPS.</a:t>
          </a:r>
          <a:endParaRPr lang="en-US"/>
        </a:p>
      </dgm:t>
    </dgm:pt>
    <dgm:pt modelId="{6F36B5A1-31CA-4702-B327-C0DA188BAAD3}" type="parTrans" cxnId="{ECE52CDE-C986-41C9-8FB3-E995EE658D6D}">
      <dgm:prSet/>
      <dgm:spPr/>
      <dgm:t>
        <a:bodyPr/>
        <a:lstStyle/>
        <a:p>
          <a:endParaRPr lang="en-US"/>
        </a:p>
      </dgm:t>
    </dgm:pt>
    <dgm:pt modelId="{2FB1938C-1177-47B9-95B7-8D36043159ED}" type="sibTrans" cxnId="{ECE52CDE-C986-41C9-8FB3-E995EE658D6D}">
      <dgm:prSet/>
      <dgm:spPr/>
      <dgm:t>
        <a:bodyPr/>
        <a:lstStyle/>
        <a:p>
          <a:endParaRPr lang="en-US"/>
        </a:p>
      </dgm:t>
    </dgm:pt>
    <dgm:pt modelId="{3DBECF74-B7CB-41B3-BC8F-10643800D4FB}">
      <dgm:prSet/>
      <dgm:spPr/>
      <dgm:t>
        <a:bodyPr/>
        <a:lstStyle/>
        <a:p>
          <a:r>
            <a:rPr lang="es-CO"/>
            <a:t>4. Promover un excelente clima organizacional </a:t>
          </a:r>
          <a:endParaRPr lang="en-US"/>
        </a:p>
      </dgm:t>
    </dgm:pt>
    <dgm:pt modelId="{A7D936DB-D9A1-42B3-A5BC-8203A15A8711}" type="parTrans" cxnId="{3E4A6438-6217-4643-96E7-F1688FB72A57}">
      <dgm:prSet/>
      <dgm:spPr/>
      <dgm:t>
        <a:bodyPr/>
        <a:lstStyle/>
        <a:p>
          <a:endParaRPr lang="en-US"/>
        </a:p>
      </dgm:t>
    </dgm:pt>
    <dgm:pt modelId="{ED477D40-15E1-4615-AA61-FCF5E1A61211}" type="sibTrans" cxnId="{3E4A6438-6217-4643-96E7-F1688FB72A57}">
      <dgm:prSet/>
      <dgm:spPr/>
      <dgm:t>
        <a:bodyPr/>
        <a:lstStyle/>
        <a:p>
          <a:endParaRPr lang="en-US"/>
        </a:p>
      </dgm:t>
    </dgm:pt>
    <dgm:pt modelId="{BADDFDC3-EC80-4D6A-A7A4-268D1E643167}" type="pres">
      <dgm:prSet presAssocID="{108CC5D4-F3F8-481B-97EB-014EEE953283}" presName="linear" presStyleCnt="0">
        <dgm:presLayoutVars>
          <dgm:animLvl val="lvl"/>
          <dgm:resizeHandles val="exact"/>
        </dgm:presLayoutVars>
      </dgm:prSet>
      <dgm:spPr/>
    </dgm:pt>
    <dgm:pt modelId="{842439DA-D925-4B2B-AF2E-8E171478C1CD}" type="pres">
      <dgm:prSet presAssocID="{02E62140-0A80-48B2-8217-08B5EAA892D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3AE6DDF-B5AA-42DF-BBE6-C24A36BCF0C9}" type="pres">
      <dgm:prSet presAssocID="{5E0C4B6D-0AE9-4374-B219-CC63FA95FA57}" presName="spacer" presStyleCnt="0"/>
      <dgm:spPr/>
    </dgm:pt>
    <dgm:pt modelId="{956F3404-2229-46AB-8512-615DC181A8BD}" type="pres">
      <dgm:prSet presAssocID="{7618BD71-412B-4CF5-9313-AA63FFF9FC7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81C00FC-43B3-4EA4-99DA-55B6C72ACFC0}" type="pres">
      <dgm:prSet presAssocID="{320A5BA5-47C1-48F7-94A5-FA31B749B029}" presName="spacer" presStyleCnt="0"/>
      <dgm:spPr/>
    </dgm:pt>
    <dgm:pt modelId="{5D22F605-2D03-4632-BF56-B311AA268533}" type="pres">
      <dgm:prSet presAssocID="{038106DF-48C5-4A1A-BC7A-7C624D9AA8D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B8664CD-1938-446F-A468-4994D0DB995A}" type="pres">
      <dgm:prSet presAssocID="{2FB1938C-1177-47B9-95B7-8D36043159ED}" presName="spacer" presStyleCnt="0"/>
      <dgm:spPr/>
    </dgm:pt>
    <dgm:pt modelId="{D3B0EA13-4D77-4415-8F34-1F33004090A6}" type="pres">
      <dgm:prSet presAssocID="{3DBECF74-B7CB-41B3-BC8F-10643800D4F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30F6605-4364-4410-B865-EBDF7FBB1E6B}" type="presOf" srcId="{108CC5D4-F3F8-481B-97EB-014EEE953283}" destId="{BADDFDC3-EC80-4D6A-A7A4-268D1E643167}" srcOrd="0" destOrd="0" presId="urn:microsoft.com/office/officeart/2005/8/layout/vList2"/>
    <dgm:cxn modelId="{C6604831-A937-4DFA-AFF3-9A318091F32C}" type="presOf" srcId="{7618BD71-412B-4CF5-9313-AA63FFF9FC7C}" destId="{956F3404-2229-46AB-8512-615DC181A8BD}" srcOrd="0" destOrd="0" presId="urn:microsoft.com/office/officeart/2005/8/layout/vList2"/>
    <dgm:cxn modelId="{3E4A6438-6217-4643-96E7-F1688FB72A57}" srcId="{108CC5D4-F3F8-481B-97EB-014EEE953283}" destId="{3DBECF74-B7CB-41B3-BC8F-10643800D4FB}" srcOrd="3" destOrd="0" parTransId="{A7D936DB-D9A1-42B3-A5BC-8203A15A8711}" sibTransId="{ED477D40-15E1-4615-AA61-FCF5E1A61211}"/>
    <dgm:cxn modelId="{4EB2276B-2D3E-4D9D-A70F-1B513E305C8E}" type="presOf" srcId="{02E62140-0A80-48B2-8217-08B5EAA892DB}" destId="{842439DA-D925-4B2B-AF2E-8E171478C1CD}" srcOrd="0" destOrd="0" presId="urn:microsoft.com/office/officeart/2005/8/layout/vList2"/>
    <dgm:cxn modelId="{0CD36B54-FD5F-4814-9695-FB42DD917CA0}" type="presOf" srcId="{3DBECF74-B7CB-41B3-BC8F-10643800D4FB}" destId="{D3B0EA13-4D77-4415-8F34-1F33004090A6}" srcOrd="0" destOrd="0" presId="urn:microsoft.com/office/officeart/2005/8/layout/vList2"/>
    <dgm:cxn modelId="{E3AAFCC3-73E0-442D-BF93-05DA0DEEE4C9}" srcId="{108CC5D4-F3F8-481B-97EB-014EEE953283}" destId="{02E62140-0A80-48B2-8217-08B5EAA892DB}" srcOrd="0" destOrd="0" parTransId="{92AA13A2-2A19-48C2-9ED4-54EF0D7114E1}" sibTransId="{5E0C4B6D-0AE9-4374-B219-CC63FA95FA57}"/>
    <dgm:cxn modelId="{ADA8B2D4-0534-4EFC-9911-4757B82830C8}" srcId="{108CC5D4-F3F8-481B-97EB-014EEE953283}" destId="{7618BD71-412B-4CF5-9313-AA63FFF9FC7C}" srcOrd="1" destOrd="0" parTransId="{604B334E-4B52-46BC-B7CD-97228FC5D4E6}" sibTransId="{320A5BA5-47C1-48F7-94A5-FA31B749B029}"/>
    <dgm:cxn modelId="{ECE52CDE-C986-41C9-8FB3-E995EE658D6D}" srcId="{108CC5D4-F3F8-481B-97EB-014EEE953283}" destId="{038106DF-48C5-4A1A-BC7A-7C624D9AA8DF}" srcOrd="2" destOrd="0" parTransId="{6F36B5A1-31CA-4702-B327-C0DA188BAAD3}" sibTransId="{2FB1938C-1177-47B9-95B7-8D36043159ED}"/>
    <dgm:cxn modelId="{814318FC-7C2C-409B-890C-A7B556FF66BD}" type="presOf" srcId="{038106DF-48C5-4A1A-BC7A-7C624D9AA8DF}" destId="{5D22F605-2D03-4632-BF56-B311AA268533}" srcOrd="0" destOrd="0" presId="urn:microsoft.com/office/officeart/2005/8/layout/vList2"/>
    <dgm:cxn modelId="{31293272-BA68-4A98-A4B6-4277EBAA02E6}" type="presParOf" srcId="{BADDFDC3-EC80-4D6A-A7A4-268D1E643167}" destId="{842439DA-D925-4B2B-AF2E-8E171478C1CD}" srcOrd="0" destOrd="0" presId="urn:microsoft.com/office/officeart/2005/8/layout/vList2"/>
    <dgm:cxn modelId="{1B73CA85-0EDC-442E-B908-F56EC068E7CC}" type="presParOf" srcId="{BADDFDC3-EC80-4D6A-A7A4-268D1E643167}" destId="{F3AE6DDF-B5AA-42DF-BBE6-C24A36BCF0C9}" srcOrd="1" destOrd="0" presId="urn:microsoft.com/office/officeart/2005/8/layout/vList2"/>
    <dgm:cxn modelId="{3839AC29-AFC3-4AC7-B7BB-4F6DFAC519AE}" type="presParOf" srcId="{BADDFDC3-EC80-4D6A-A7A4-268D1E643167}" destId="{956F3404-2229-46AB-8512-615DC181A8BD}" srcOrd="2" destOrd="0" presId="urn:microsoft.com/office/officeart/2005/8/layout/vList2"/>
    <dgm:cxn modelId="{9ADA093F-9031-4CC4-B2FB-23F94F1E8CA9}" type="presParOf" srcId="{BADDFDC3-EC80-4D6A-A7A4-268D1E643167}" destId="{F81C00FC-43B3-4EA4-99DA-55B6C72ACFC0}" srcOrd="3" destOrd="0" presId="urn:microsoft.com/office/officeart/2005/8/layout/vList2"/>
    <dgm:cxn modelId="{AED9C24F-1AE2-42AC-957C-BF3157CBD5AE}" type="presParOf" srcId="{BADDFDC3-EC80-4D6A-A7A4-268D1E643167}" destId="{5D22F605-2D03-4632-BF56-B311AA268533}" srcOrd="4" destOrd="0" presId="urn:microsoft.com/office/officeart/2005/8/layout/vList2"/>
    <dgm:cxn modelId="{0EEC0668-F2EB-45F0-A137-8EB1E70CB700}" type="presParOf" srcId="{BADDFDC3-EC80-4D6A-A7A4-268D1E643167}" destId="{9B8664CD-1938-446F-A468-4994D0DB995A}" srcOrd="5" destOrd="0" presId="urn:microsoft.com/office/officeart/2005/8/layout/vList2"/>
    <dgm:cxn modelId="{24A8628A-D1ED-4805-98FA-803FF7DC9BA3}" type="presParOf" srcId="{BADDFDC3-EC80-4D6A-A7A4-268D1E643167}" destId="{D3B0EA13-4D77-4415-8F34-1F33004090A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1E4144-601C-4CF5-A08B-0C0DE8F8176F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67AF18D5-4512-4E5C-8E87-E780DE2071D9}">
      <dgm:prSet/>
      <dgm:spPr/>
      <dgm:t>
        <a:bodyPr/>
        <a:lstStyle/>
        <a:p>
          <a:r>
            <a:rPr lang="es-CO"/>
            <a:t>La benevolencia que hace referencia a querer el bien del otro.</a:t>
          </a:r>
          <a:endParaRPr lang="en-US"/>
        </a:p>
      </dgm:t>
    </dgm:pt>
    <dgm:pt modelId="{338A9D40-4FD0-4EF2-BBCE-5B5DD6094853}" type="parTrans" cxnId="{7BEC26FA-2FA2-4546-AF7F-E97A81781ECC}">
      <dgm:prSet/>
      <dgm:spPr/>
      <dgm:t>
        <a:bodyPr/>
        <a:lstStyle/>
        <a:p>
          <a:endParaRPr lang="en-US"/>
        </a:p>
      </dgm:t>
    </dgm:pt>
    <dgm:pt modelId="{E5860A7A-3251-4E90-8F0E-1CEFA3EDE6B5}" type="sibTrans" cxnId="{7BEC26FA-2FA2-4546-AF7F-E97A81781ECC}">
      <dgm:prSet/>
      <dgm:spPr/>
      <dgm:t>
        <a:bodyPr/>
        <a:lstStyle/>
        <a:p>
          <a:endParaRPr lang="en-US"/>
        </a:p>
      </dgm:t>
    </dgm:pt>
    <dgm:pt modelId="{2EEE0313-4FCC-4994-BAF5-07FF645E8983}">
      <dgm:prSet/>
      <dgm:spPr/>
      <dgm:t>
        <a:bodyPr/>
        <a:lstStyle/>
        <a:p>
          <a:r>
            <a:rPr lang="es-CO"/>
            <a:t>La benedicencia enfocada a hablar bien del otro.</a:t>
          </a:r>
          <a:endParaRPr lang="en-US"/>
        </a:p>
      </dgm:t>
    </dgm:pt>
    <dgm:pt modelId="{4357CC58-1474-484F-81D6-7C39468C074E}" type="parTrans" cxnId="{902F4F28-5E4C-4A83-BA93-BE25F1A23A3C}">
      <dgm:prSet/>
      <dgm:spPr/>
      <dgm:t>
        <a:bodyPr/>
        <a:lstStyle/>
        <a:p>
          <a:endParaRPr lang="en-US"/>
        </a:p>
      </dgm:t>
    </dgm:pt>
    <dgm:pt modelId="{87688290-AE06-4781-931C-E14654E853A4}" type="sibTrans" cxnId="{902F4F28-5E4C-4A83-BA93-BE25F1A23A3C}">
      <dgm:prSet/>
      <dgm:spPr/>
      <dgm:t>
        <a:bodyPr/>
        <a:lstStyle/>
        <a:p>
          <a:endParaRPr lang="en-US"/>
        </a:p>
      </dgm:t>
    </dgm:pt>
    <dgm:pt modelId="{7B02F37B-2896-43AF-9A2A-C459A1F36B61}">
      <dgm:prSet/>
      <dgm:spPr/>
      <dgm:t>
        <a:bodyPr/>
        <a:lstStyle/>
        <a:p>
          <a:r>
            <a:rPr lang="es-CO"/>
            <a:t>La beneficencia encaminada a hacer bien al otro y,</a:t>
          </a:r>
          <a:endParaRPr lang="en-US"/>
        </a:p>
      </dgm:t>
    </dgm:pt>
    <dgm:pt modelId="{886137FF-6891-4256-83CE-F82F18958DF9}" type="parTrans" cxnId="{F9A3054A-4F7D-41E8-B63D-299A814BC0D1}">
      <dgm:prSet/>
      <dgm:spPr/>
      <dgm:t>
        <a:bodyPr/>
        <a:lstStyle/>
        <a:p>
          <a:endParaRPr lang="en-US"/>
        </a:p>
      </dgm:t>
    </dgm:pt>
    <dgm:pt modelId="{75FBD592-9334-452A-AA84-BA6B0D6B5B1D}" type="sibTrans" cxnId="{F9A3054A-4F7D-41E8-B63D-299A814BC0D1}">
      <dgm:prSet/>
      <dgm:spPr/>
      <dgm:t>
        <a:bodyPr/>
        <a:lstStyle/>
        <a:p>
          <a:endParaRPr lang="en-US"/>
        </a:p>
      </dgm:t>
    </dgm:pt>
    <dgm:pt modelId="{F3EFCFAD-953E-4A07-A949-CE8BDBFC77D0}">
      <dgm:prSet/>
      <dgm:spPr/>
      <dgm:t>
        <a:bodyPr/>
        <a:lstStyle/>
        <a:p>
          <a:r>
            <a:rPr lang="es-CO"/>
            <a:t>La beneficencia entendida como la efusión hacia el otro.</a:t>
          </a:r>
          <a:endParaRPr lang="en-US"/>
        </a:p>
      </dgm:t>
    </dgm:pt>
    <dgm:pt modelId="{123A4C82-80EB-4536-AF17-9E42D7447274}" type="parTrans" cxnId="{369652EA-CF1A-49DC-936A-F8A43D52B973}">
      <dgm:prSet/>
      <dgm:spPr/>
      <dgm:t>
        <a:bodyPr/>
        <a:lstStyle/>
        <a:p>
          <a:endParaRPr lang="en-US"/>
        </a:p>
      </dgm:t>
    </dgm:pt>
    <dgm:pt modelId="{8B5C112F-5EDF-4A67-B981-9172346E29F8}" type="sibTrans" cxnId="{369652EA-CF1A-49DC-936A-F8A43D52B973}">
      <dgm:prSet/>
      <dgm:spPr/>
      <dgm:t>
        <a:bodyPr/>
        <a:lstStyle/>
        <a:p>
          <a:endParaRPr lang="en-US"/>
        </a:p>
      </dgm:t>
    </dgm:pt>
    <dgm:pt modelId="{B9B54E6E-DE69-4B44-B973-E27DC6B9C7B3}" type="pres">
      <dgm:prSet presAssocID="{B51E4144-601C-4CF5-A08B-0C0DE8F8176F}" presName="vert0" presStyleCnt="0">
        <dgm:presLayoutVars>
          <dgm:dir/>
          <dgm:animOne val="branch"/>
          <dgm:animLvl val="lvl"/>
        </dgm:presLayoutVars>
      </dgm:prSet>
      <dgm:spPr/>
    </dgm:pt>
    <dgm:pt modelId="{9BCEAE8D-75AC-43F2-BBAD-DADD01C2F899}" type="pres">
      <dgm:prSet presAssocID="{67AF18D5-4512-4E5C-8E87-E780DE2071D9}" presName="thickLine" presStyleLbl="alignNode1" presStyleIdx="0" presStyleCnt="4"/>
      <dgm:spPr/>
    </dgm:pt>
    <dgm:pt modelId="{CD527D02-1F05-44D7-885E-A421E6AE1802}" type="pres">
      <dgm:prSet presAssocID="{67AF18D5-4512-4E5C-8E87-E780DE2071D9}" presName="horz1" presStyleCnt="0"/>
      <dgm:spPr/>
    </dgm:pt>
    <dgm:pt modelId="{DFA955AF-29F8-437E-81FB-0C7F3024EA5D}" type="pres">
      <dgm:prSet presAssocID="{67AF18D5-4512-4E5C-8E87-E780DE2071D9}" presName="tx1" presStyleLbl="revTx" presStyleIdx="0" presStyleCnt="4"/>
      <dgm:spPr/>
    </dgm:pt>
    <dgm:pt modelId="{ED6853A5-02EF-46B3-BA8C-F1D30196C61E}" type="pres">
      <dgm:prSet presAssocID="{67AF18D5-4512-4E5C-8E87-E780DE2071D9}" presName="vert1" presStyleCnt="0"/>
      <dgm:spPr/>
    </dgm:pt>
    <dgm:pt modelId="{BF236865-2F2A-4A52-95C5-27949A29C91D}" type="pres">
      <dgm:prSet presAssocID="{2EEE0313-4FCC-4994-BAF5-07FF645E8983}" presName="thickLine" presStyleLbl="alignNode1" presStyleIdx="1" presStyleCnt="4"/>
      <dgm:spPr/>
    </dgm:pt>
    <dgm:pt modelId="{FADDDED9-E75E-4AD1-8862-6B0F9EB6CE59}" type="pres">
      <dgm:prSet presAssocID="{2EEE0313-4FCC-4994-BAF5-07FF645E8983}" presName="horz1" presStyleCnt="0"/>
      <dgm:spPr/>
    </dgm:pt>
    <dgm:pt modelId="{16FF1511-2FB7-4546-9069-AFE3D7B9F5BB}" type="pres">
      <dgm:prSet presAssocID="{2EEE0313-4FCC-4994-BAF5-07FF645E8983}" presName="tx1" presStyleLbl="revTx" presStyleIdx="1" presStyleCnt="4"/>
      <dgm:spPr/>
    </dgm:pt>
    <dgm:pt modelId="{0FC1DD83-15B9-4FDF-9EC1-B98E08E5BC0E}" type="pres">
      <dgm:prSet presAssocID="{2EEE0313-4FCC-4994-BAF5-07FF645E8983}" presName="vert1" presStyleCnt="0"/>
      <dgm:spPr/>
    </dgm:pt>
    <dgm:pt modelId="{B5D6594A-69F3-4B90-AFDA-F98653D4E284}" type="pres">
      <dgm:prSet presAssocID="{7B02F37B-2896-43AF-9A2A-C459A1F36B61}" presName="thickLine" presStyleLbl="alignNode1" presStyleIdx="2" presStyleCnt="4"/>
      <dgm:spPr/>
    </dgm:pt>
    <dgm:pt modelId="{A9FA293E-D468-4BDF-B77A-A9F25CB4D88A}" type="pres">
      <dgm:prSet presAssocID="{7B02F37B-2896-43AF-9A2A-C459A1F36B61}" presName="horz1" presStyleCnt="0"/>
      <dgm:spPr/>
    </dgm:pt>
    <dgm:pt modelId="{75C9DC21-6893-4104-B67E-427E0A45D8AB}" type="pres">
      <dgm:prSet presAssocID="{7B02F37B-2896-43AF-9A2A-C459A1F36B61}" presName="tx1" presStyleLbl="revTx" presStyleIdx="2" presStyleCnt="4"/>
      <dgm:spPr/>
    </dgm:pt>
    <dgm:pt modelId="{0C7CC6EF-F8D7-4CFC-AB04-7CAD56DCF8E7}" type="pres">
      <dgm:prSet presAssocID="{7B02F37B-2896-43AF-9A2A-C459A1F36B61}" presName="vert1" presStyleCnt="0"/>
      <dgm:spPr/>
    </dgm:pt>
    <dgm:pt modelId="{A08782F1-726F-4A72-941B-DB0045DA92D8}" type="pres">
      <dgm:prSet presAssocID="{F3EFCFAD-953E-4A07-A949-CE8BDBFC77D0}" presName="thickLine" presStyleLbl="alignNode1" presStyleIdx="3" presStyleCnt="4"/>
      <dgm:spPr/>
    </dgm:pt>
    <dgm:pt modelId="{C37E18CF-9069-4614-B9FC-A29E1550B3E9}" type="pres">
      <dgm:prSet presAssocID="{F3EFCFAD-953E-4A07-A949-CE8BDBFC77D0}" presName="horz1" presStyleCnt="0"/>
      <dgm:spPr/>
    </dgm:pt>
    <dgm:pt modelId="{F1A4FC9D-CCFC-491B-A7D4-E0E1B910053F}" type="pres">
      <dgm:prSet presAssocID="{F3EFCFAD-953E-4A07-A949-CE8BDBFC77D0}" presName="tx1" presStyleLbl="revTx" presStyleIdx="3" presStyleCnt="4"/>
      <dgm:spPr/>
    </dgm:pt>
    <dgm:pt modelId="{5EBFAE9A-46F1-4AE5-8104-27F8D53A0913}" type="pres">
      <dgm:prSet presAssocID="{F3EFCFAD-953E-4A07-A949-CE8BDBFC77D0}" presName="vert1" presStyleCnt="0"/>
      <dgm:spPr/>
    </dgm:pt>
  </dgm:ptLst>
  <dgm:cxnLst>
    <dgm:cxn modelId="{902F4F28-5E4C-4A83-BA93-BE25F1A23A3C}" srcId="{B51E4144-601C-4CF5-A08B-0C0DE8F8176F}" destId="{2EEE0313-4FCC-4994-BAF5-07FF645E8983}" srcOrd="1" destOrd="0" parTransId="{4357CC58-1474-484F-81D6-7C39468C074E}" sibTransId="{87688290-AE06-4781-931C-E14654E853A4}"/>
    <dgm:cxn modelId="{D3761737-ACFD-4FF9-89C9-1E31AA999350}" type="presOf" srcId="{F3EFCFAD-953E-4A07-A949-CE8BDBFC77D0}" destId="{F1A4FC9D-CCFC-491B-A7D4-E0E1B910053F}" srcOrd="0" destOrd="0" presId="urn:microsoft.com/office/officeart/2008/layout/LinedList"/>
    <dgm:cxn modelId="{6CFC3761-870B-468A-8C29-704303A88B65}" type="presOf" srcId="{B51E4144-601C-4CF5-A08B-0C0DE8F8176F}" destId="{B9B54E6E-DE69-4B44-B973-E27DC6B9C7B3}" srcOrd="0" destOrd="0" presId="urn:microsoft.com/office/officeart/2008/layout/LinedList"/>
    <dgm:cxn modelId="{F9A3054A-4F7D-41E8-B63D-299A814BC0D1}" srcId="{B51E4144-601C-4CF5-A08B-0C0DE8F8176F}" destId="{7B02F37B-2896-43AF-9A2A-C459A1F36B61}" srcOrd="2" destOrd="0" parTransId="{886137FF-6891-4256-83CE-F82F18958DF9}" sibTransId="{75FBD592-9334-452A-AA84-BA6B0D6B5B1D}"/>
    <dgm:cxn modelId="{D103606B-49C1-4654-B61E-D48F33EFED37}" type="presOf" srcId="{7B02F37B-2896-43AF-9A2A-C459A1F36B61}" destId="{75C9DC21-6893-4104-B67E-427E0A45D8AB}" srcOrd="0" destOrd="0" presId="urn:microsoft.com/office/officeart/2008/layout/LinedList"/>
    <dgm:cxn modelId="{B50FBE92-B09E-43F1-8197-2EBB6A43C611}" type="presOf" srcId="{67AF18D5-4512-4E5C-8E87-E780DE2071D9}" destId="{DFA955AF-29F8-437E-81FB-0C7F3024EA5D}" srcOrd="0" destOrd="0" presId="urn:microsoft.com/office/officeart/2008/layout/LinedList"/>
    <dgm:cxn modelId="{EE1354A7-2CD3-42C0-9724-EF112F92CF30}" type="presOf" srcId="{2EEE0313-4FCC-4994-BAF5-07FF645E8983}" destId="{16FF1511-2FB7-4546-9069-AFE3D7B9F5BB}" srcOrd="0" destOrd="0" presId="urn:microsoft.com/office/officeart/2008/layout/LinedList"/>
    <dgm:cxn modelId="{369652EA-CF1A-49DC-936A-F8A43D52B973}" srcId="{B51E4144-601C-4CF5-A08B-0C0DE8F8176F}" destId="{F3EFCFAD-953E-4A07-A949-CE8BDBFC77D0}" srcOrd="3" destOrd="0" parTransId="{123A4C82-80EB-4536-AF17-9E42D7447274}" sibTransId="{8B5C112F-5EDF-4A67-B981-9172346E29F8}"/>
    <dgm:cxn modelId="{7BEC26FA-2FA2-4546-AF7F-E97A81781ECC}" srcId="{B51E4144-601C-4CF5-A08B-0C0DE8F8176F}" destId="{67AF18D5-4512-4E5C-8E87-E780DE2071D9}" srcOrd="0" destOrd="0" parTransId="{338A9D40-4FD0-4EF2-BBCE-5B5DD6094853}" sibTransId="{E5860A7A-3251-4E90-8F0E-1CEFA3EDE6B5}"/>
    <dgm:cxn modelId="{B7C4680B-5A45-4833-B25E-782B3436B5F3}" type="presParOf" srcId="{B9B54E6E-DE69-4B44-B973-E27DC6B9C7B3}" destId="{9BCEAE8D-75AC-43F2-BBAD-DADD01C2F899}" srcOrd="0" destOrd="0" presId="urn:microsoft.com/office/officeart/2008/layout/LinedList"/>
    <dgm:cxn modelId="{F1ED5BEE-0CA8-4255-BF2D-229978D7D0A0}" type="presParOf" srcId="{B9B54E6E-DE69-4B44-B973-E27DC6B9C7B3}" destId="{CD527D02-1F05-44D7-885E-A421E6AE1802}" srcOrd="1" destOrd="0" presId="urn:microsoft.com/office/officeart/2008/layout/LinedList"/>
    <dgm:cxn modelId="{4382699D-CC4F-4EB5-8B59-A14E3E4FFCC8}" type="presParOf" srcId="{CD527D02-1F05-44D7-885E-A421E6AE1802}" destId="{DFA955AF-29F8-437E-81FB-0C7F3024EA5D}" srcOrd="0" destOrd="0" presId="urn:microsoft.com/office/officeart/2008/layout/LinedList"/>
    <dgm:cxn modelId="{4FB9DE44-14F4-49A9-B4D7-FB789BEBF57C}" type="presParOf" srcId="{CD527D02-1F05-44D7-885E-A421E6AE1802}" destId="{ED6853A5-02EF-46B3-BA8C-F1D30196C61E}" srcOrd="1" destOrd="0" presId="urn:microsoft.com/office/officeart/2008/layout/LinedList"/>
    <dgm:cxn modelId="{E2970C42-327D-44E6-B07C-AA9E48526CE6}" type="presParOf" srcId="{B9B54E6E-DE69-4B44-B973-E27DC6B9C7B3}" destId="{BF236865-2F2A-4A52-95C5-27949A29C91D}" srcOrd="2" destOrd="0" presId="urn:microsoft.com/office/officeart/2008/layout/LinedList"/>
    <dgm:cxn modelId="{38431FE0-2B4C-4668-A1DA-971CEE94CAAE}" type="presParOf" srcId="{B9B54E6E-DE69-4B44-B973-E27DC6B9C7B3}" destId="{FADDDED9-E75E-4AD1-8862-6B0F9EB6CE59}" srcOrd="3" destOrd="0" presId="urn:microsoft.com/office/officeart/2008/layout/LinedList"/>
    <dgm:cxn modelId="{20BA26FA-4FAE-4063-8E7D-8411D91DB056}" type="presParOf" srcId="{FADDDED9-E75E-4AD1-8862-6B0F9EB6CE59}" destId="{16FF1511-2FB7-4546-9069-AFE3D7B9F5BB}" srcOrd="0" destOrd="0" presId="urn:microsoft.com/office/officeart/2008/layout/LinedList"/>
    <dgm:cxn modelId="{44A88CAC-26FD-49A4-A9B2-D0820D11BB00}" type="presParOf" srcId="{FADDDED9-E75E-4AD1-8862-6B0F9EB6CE59}" destId="{0FC1DD83-15B9-4FDF-9EC1-B98E08E5BC0E}" srcOrd="1" destOrd="0" presId="urn:microsoft.com/office/officeart/2008/layout/LinedList"/>
    <dgm:cxn modelId="{D24FA48D-29DC-4E35-97B5-B0368CD986D1}" type="presParOf" srcId="{B9B54E6E-DE69-4B44-B973-E27DC6B9C7B3}" destId="{B5D6594A-69F3-4B90-AFDA-F98653D4E284}" srcOrd="4" destOrd="0" presId="urn:microsoft.com/office/officeart/2008/layout/LinedList"/>
    <dgm:cxn modelId="{5B48F0F7-F837-4C85-8CB8-5485D64B26BA}" type="presParOf" srcId="{B9B54E6E-DE69-4B44-B973-E27DC6B9C7B3}" destId="{A9FA293E-D468-4BDF-B77A-A9F25CB4D88A}" srcOrd="5" destOrd="0" presId="urn:microsoft.com/office/officeart/2008/layout/LinedList"/>
    <dgm:cxn modelId="{9CDF9337-B938-442F-8D92-40D8F07C59D7}" type="presParOf" srcId="{A9FA293E-D468-4BDF-B77A-A9F25CB4D88A}" destId="{75C9DC21-6893-4104-B67E-427E0A45D8AB}" srcOrd="0" destOrd="0" presId="urn:microsoft.com/office/officeart/2008/layout/LinedList"/>
    <dgm:cxn modelId="{FFA75A77-CFBC-40A0-99BF-EF2618D55415}" type="presParOf" srcId="{A9FA293E-D468-4BDF-B77A-A9F25CB4D88A}" destId="{0C7CC6EF-F8D7-4CFC-AB04-7CAD56DCF8E7}" srcOrd="1" destOrd="0" presId="urn:microsoft.com/office/officeart/2008/layout/LinedList"/>
    <dgm:cxn modelId="{8D114590-6A20-4706-AE91-2DFB08197C00}" type="presParOf" srcId="{B9B54E6E-DE69-4B44-B973-E27DC6B9C7B3}" destId="{A08782F1-726F-4A72-941B-DB0045DA92D8}" srcOrd="6" destOrd="0" presId="urn:microsoft.com/office/officeart/2008/layout/LinedList"/>
    <dgm:cxn modelId="{058AEB42-B3E7-42EC-8668-15EC7956D418}" type="presParOf" srcId="{B9B54E6E-DE69-4B44-B973-E27DC6B9C7B3}" destId="{C37E18CF-9069-4614-B9FC-A29E1550B3E9}" srcOrd="7" destOrd="0" presId="urn:microsoft.com/office/officeart/2008/layout/LinedList"/>
    <dgm:cxn modelId="{9A9AE0F3-C7A7-4CA8-8D29-8EAB2B685775}" type="presParOf" srcId="{C37E18CF-9069-4614-B9FC-A29E1550B3E9}" destId="{F1A4FC9D-CCFC-491B-A7D4-E0E1B910053F}" srcOrd="0" destOrd="0" presId="urn:microsoft.com/office/officeart/2008/layout/LinedList"/>
    <dgm:cxn modelId="{11569BDA-6155-4B6C-B438-34A7997DA33C}" type="presParOf" srcId="{C37E18CF-9069-4614-B9FC-A29E1550B3E9}" destId="{5EBFAE9A-46F1-4AE5-8104-27F8D53A091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2827DB-CDD9-4F11-B555-0B9F0FBEE10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A9CC900-3D1A-4060-B835-30AAEE99341B}">
      <dgm:prSet/>
      <dgm:spPr/>
      <dgm:t>
        <a:bodyPr/>
        <a:lstStyle/>
        <a:p>
          <a:r>
            <a:rPr lang="es-CO" b="1"/>
            <a:t>Implementación de un protocolo de normas de cortesía para la atención del paciente </a:t>
          </a:r>
          <a:endParaRPr lang="en-US"/>
        </a:p>
      </dgm:t>
    </dgm:pt>
    <dgm:pt modelId="{1B32D585-866E-411D-86AC-EAEF9C52D0C2}" type="parTrans" cxnId="{E3F99C1B-A20D-49CA-95CE-2C5C806A25CB}">
      <dgm:prSet/>
      <dgm:spPr/>
      <dgm:t>
        <a:bodyPr/>
        <a:lstStyle/>
        <a:p>
          <a:endParaRPr lang="en-US"/>
        </a:p>
      </dgm:t>
    </dgm:pt>
    <dgm:pt modelId="{A57D217C-DBCC-494D-8601-EB4542FC486A}" type="sibTrans" cxnId="{E3F99C1B-A20D-49CA-95CE-2C5C806A25CB}">
      <dgm:prSet/>
      <dgm:spPr/>
      <dgm:t>
        <a:bodyPr/>
        <a:lstStyle/>
        <a:p>
          <a:endParaRPr lang="en-US"/>
        </a:p>
      </dgm:t>
    </dgm:pt>
    <dgm:pt modelId="{346474E4-1F9F-4CE8-BC38-C9BCA192BA58}">
      <dgm:prSet/>
      <dgm:spPr/>
      <dgm:t>
        <a:bodyPr/>
        <a:lstStyle/>
        <a:p>
          <a:r>
            <a:rPr lang="es-CO" b="1"/>
            <a:t>Manejo de la privacidad del paciente a través de la separación con módulos de las unidades odontológicas</a:t>
          </a:r>
          <a:endParaRPr lang="en-US"/>
        </a:p>
      </dgm:t>
    </dgm:pt>
    <dgm:pt modelId="{183A4183-759F-478B-A1B1-BAA203DD10BE}" type="parTrans" cxnId="{2AFA101F-2F2F-40CA-880E-0B63D563B960}">
      <dgm:prSet/>
      <dgm:spPr/>
      <dgm:t>
        <a:bodyPr/>
        <a:lstStyle/>
        <a:p>
          <a:endParaRPr lang="en-US"/>
        </a:p>
      </dgm:t>
    </dgm:pt>
    <dgm:pt modelId="{4DA8FC04-0CEB-46D4-94BA-9A9226FCB18F}" type="sibTrans" cxnId="{2AFA101F-2F2F-40CA-880E-0B63D563B960}">
      <dgm:prSet/>
      <dgm:spPr/>
      <dgm:t>
        <a:bodyPr/>
        <a:lstStyle/>
        <a:p>
          <a:endParaRPr lang="en-US"/>
        </a:p>
      </dgm:t>
    </dgm:pt>
    <dgm:pt modelId="{D97649D8-0B6F-44F8-8381-D569E2FF4C86}">
      <dgm:prSet/>
      <dgm:spPr/>
      <dgm:t>
        <a:bodyPr/>
        <a:lstStyle/>
        <a:p>
          <a:r>
            <a:rPr lang="es-CO" b="1"/>
            <a:t>Información al usuario acerca de su situación de salud en condiciones de privacidad (tono de voz)</a:t>
          </a:r>
          <a:endParaRPr lang="en-US"/>
        </a:p>
      </dgm:t>
    </dgm:pt>
    <dgm:pt modelId="{51C3E8B5-1B81-4829-8509-4250B818EA50}" type="parTrans" cxnId="{0A359B2D-57A3-4598-9C50-096B3D599595}">
      <dgm:prSet/>
      <dgm:spPr/>
      <dgm:t>
        <a:bodyPr/>
        <a:lstStyle/>
        <a:p>
          <a:endParaRPr lang="en-US"/>
        </a:p>
      </dgm:t>
    </dgm:pt>
    <dgm:pt modelId="{BB6EEC64-B512-4203-AB87-F47BF4996A32}" type="sibTrans" cxnId="{0A359B2D-57A3-4598-9C50-096B3D599595}">
      <dgm:prSet/>
      <dgm:spPr/>
      <dgm:t>
        <a:bodyPr/>
        <a:lstStyle/>
        <a:p>
          <a:endParaRPr lang="en-US"/>
        </a:p>
      </dgm:t>
    </dgm:pt>
    <dgm:pt modelId="{EEA1902F-9092-48F9-9240-8CDC57B0CBF2}">
      <dgm:prSet/>
      <dgm:spPr/>
      <dgm:t>
        <a:bodyPr/>
        <a:lstStyle/>
        <a:p>
          <a:r>
            <a:rPr lang="es-CO" b="1"/>
            <a:t>Información al usuario acerca de su situación de salud en condiciones de privacidad (tono de voz)</a:t>
          </a:r>
          <a:endParaRPr lang="en-US"/>
        </a:p>
      </dgm:t>
    </dgm:pt>
    <dgm:pt modelId="{B660189C-5F88-462A-B930-3ED3052EFD06}" type="parTrans" cxnId="{72913068-2E4B-4F3A-A485-467301DFC1E9}">
      <dgm:prSet/>
      <dgm:spPr/>
      <dgm:t>
        <a:bodyPr/>
        <a:lstStyle/>
        <a:p>
          <a:endParaRPr lang="en-US"/>
        </a:p>
      </dgm:t>
    </dgm:pt>
    <dgm:pt modelId="{D719B8EC-8A45-4C76-8159-15FE99AFE76F}" type="sibTrans" cxnId="{72913068-2E4B-4F3A-A485-467301DFC1E9}">
      <dgm:prSet/>
      <dgm:spPr/>
      <dgm:t>
        <a:bodyPr/>
        <a:lstStyle/>
        <a:p>
          <a:endParaRPr lang="en-US"/>
        </a:p>
      </dgm:t>
    </dgm:pt>
    <dgm:pt modelId="{CB32737D-7DB8-4237-9B41-BD4E50B3B20E}">
      <dgm:prSet/>
      <dgm:spPr/>
      <dgm:t>
        <a:bodyPr/>
        <a:lstStyle/>
        <a:p>
          <a:r>
            <a:rPr lang="es-CO" b="1"/>
            <a:t>Implementación de herramientas informativas tanto a servidores como a usuarios</a:t>
          </a:r>
          <a:endParaRPr lang="en-US"/>
        </a:p>
      </dgm:t>
    </dgm:pt>
    <dgm:pt modelId="{FC7586AD-E185-48B5-960C-F64EE03EB97E}" type="parTrans" cxnId="{E365AA49-0A31-413E-B408-1F1A7CBBC4A9}">
      <dgm:prSet/>
      <dgm:spPr/>
      <dgm:t>
        <a:bodyPr/>
        <a:lstStyle/>
        <a:p>
          <a:endParaRPr lang="en-US"/>
        </a:p>
      </dgm:t>
    </dgm:pt>
    <dgm:pt modelId="{D947D7CF-E6BB-443F-B79A-B4D491BB867C}" type="sibTrans" cxnId="{E365AA49-0A31-413E-B408-1F1A7CBBC4A9}">
      <dgm:prSet/>
      <dgm:spPr/>
      <dgm:t>
        <a:bodyPr/>
        <a:lstStyle/>
        <a:p>
          <a:endParaRPr lang="en-US"/>
        </a:p>
      </dgm:t>
    </dgm:pt>
    <dgm:pt modelId="{ABD167EC-15B7-42EB-B006-D168F109D318}" type="pres">
      <dgm:prSet presAssocID="{3E2827DB-CDD9-4F11-B555-0B9F0FBEE10B}" presName="linear" presStyleCnt="0">
        <dgm:presLayoutVars>
          <dgm:animLvl val="lvl"/>
          <dgm:resizeHandles val="exact"/>
        </dgm:presLayoutVars>
      </dgm:prSet>
      <dgm:spPr/>
    </dgm:pt>
    <dgm:pt modelId="{A8B38F1D-3B0D-491E-A202-434603D2896B}" type="pres">
      <dgm:prSet presAssocID="{1A9CC900-3D1A-4060-B835-30AAEE99341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03985CA-290B-4816-8FE0-182C02A69B0E}" type="pres">
      <dgm:prSet presAssocID="{A57D217C-DBCC-494D-8601-EB4542FC486A}" presName="spacer" presStyleCnt="0"/>
      <dgm:spPr/>
    </dgm:pt>
    <dgm:pt modelId="{5B78D166-C9A1-4E5B-9A11-5C53AAADDAE3}" type="pres">
      <dgm:prSet presAssocID="{346474E4-1F9F-4CE8-BC38-C9BCA192BA5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206481D-3130-4D9D-B815-B97CD2495948}" type="pres">
      <dgm:prSet presAssocID="{4DA8FC04-0CEB-46D4-94BA-9A9226FCB18F}" presName="spacer" presStyleCnt="0"/>
      <dgm:spPr/>
    </dgm:pt>
    <dgm:pt modelId="{305F99A3-5708-4D9F-BBD7-3C1286D548AB}" type="pres">
      <dgm:prSet presAssocID="{D97649D8-0B6F-44F8-8381-D569E2FF4C8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9D0D79D-B2E7-40D0-B185-1210751C29CC}" type="pres">
      <dgm:prSet presAssocID="{BB6EEC64-B512-4203-AB87-F47BF4996A32}" presName="spacer" presStyleCnt="0"/>
      <dgm:spPr/>
    </dgm:pt>
    <dgm:pt modelId="{D036D139-301C-435C-B9E0-98E466E5CB10}" type="pres">
      <dgm:prSet presAssocID="{EEA1902F-9092-48F9-9240-8CDC57B0CBF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F891DB9-DFB1-4345-888E-0E109EC37EAC}" type="pres">
      <dgm:prSet presAssocID="{D719B8EC-8A45-4C76-8159-15FE99AFE76F}" presName="spacer" presStyleCnt="0"/>
      <dgm:spPr/>
    </dgm:pt>
    <dgm:pt modelId="{46D21CF0-AAAA-4105-9C59-58855C7E4355}" type="pres">
      <dgm:prSet presAssocID="{CB32737D-7DB8-4237-9B41-BD4E50B3B20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3F99C1B-A20D-49CA-95CE-2C5C806A25CB}" srcId="{3E2827DB-CDD9-4F11-B555-0B9F0FBEE10B}" destId="{1A9CC900-3D1A-4060-B835-30AAEE99341B}" srcOrd="0" destOrd="0" parTransId="{1B32D585-866E-411D-86AC-EAEF9C52D0C2}" sibTransId="{A57D217C-DBCC-494D-8601-EB4542FC486A}"/>
    <dgm:cxn modelId="{5462EB1C-EB35-4F2E-A3CF-959ABD8F3580}" type="presOf" srcId="{CB32737D-7DB8-4237-9B41-BD4E50B3B20E}" destId="{46D21CF0-AAAA-4105-9C59-58855C7E4355}" srcOrd="0" destOrd="0" presId="urn:microsoft.com/office/officeart/2005/8/layout/vList2"/>
    <dgm:cxn modelId="{2AFA101F-2F2F-40CA-880E-0B63D563B960}" srcId="{3E2827DB-CDD9-4F11-B555-0B9F0FBEE10B}" destId="{346474E4-1F9F-4CE8-BC38-C9BCA192BA58}" srcOrd="1" destOrd="0" parTransId="{183A4183-759F-478B-A1B1-BAA203DD10BE}" sibTransId="{4DA8FC04-0CEB-46D4-94BA-9A9226FCB18F}"/>
    <dgm:cxn modelId="{0A359B2D-57A3-4598-9C50-096B3D599595}" srcId="{3E2827DB-CDD9-4F11-B555-0B9F0FBEE10B}" destId="{D97649D8-0B6F-44F8-8381-D569E2FF4C86}" srcOrd="2" destOrd="0" parTransId="{51C3E8B5-1B81-4829-8509-4250B818EA50}" sibTransId="{BB6EEC64-B512-4203-AB87-F47BF4996A32}"/>
    <dgm:cxn modelId="{D6B80246-2BF4-41C2-87F8-EB3D41DF635B}" type="presOf" srcId="{D97649D8-0B6F-44F8-8381-D569E2FF4C86}" destId="{305F99A3-5708-4D9F-BBD7-3C1286D548AB}" srcOrd="0" destOrd="0" presId="urn:microsoft.com/office/officeart/2005/8/layout/vList2"/>
    <dgm:cxn modelId="{72913068-2E4B-4F3A-A485-467301DFC1E9}" srcId="{3E2827DB-CDD9-4F11-B555-0B9F0FBEE10B}" destId="{EEA1902F-9092-48F9-9240-8CDC57B0CBF2}" srcOrd="3" destOrd="0" parTransId="{B660189C-5F88-462A-B930-3ED3052EFD06}" sibTransId="{D719B8EC-8A45-4C76-8159-15FE99AFE76F}"/>
    <dgm:cxn modelId="{E365AA49-0A31-413E-B408-1F1A7CBBC4A9}" srcId="{3E2827DB-CDD9-4F11-B555-0B9F0FBEE10B}" destId="{CB32737D-7DB8-4237-9B41-BD4E50B3B20E}" srcOrd="4" destOrd="0" parTransId="{FC7586AD-E185-48B5-960C-F64EE03EB97E}" sibTransId="{D947D7CF-E6BB-443F-B79A-B4D491BB867C}"/>
    <dgm:cxn modelId="{B4CB8791-84C0-4A07-8326-B2AB80E878E7}" type="presOf" srcId="{EEA1902F-9092-48F9-9240-8CDC57B0CBF2}" destId="{D036D139-301C-435C-B9E0-98E466E5CB10}" srcOrd="0" destOrd="0" presId="urn:microsoft.com/office/officeart/2005/8/layout/vList2"/>
    <dgm:cxn modelId="{E2C26594-BC9D-4FA2-B5CE-3A6F3B51C586}" type="presOf" srcId="{346474E4-1F9F-4CE8-BC38-C9BCA192BA58}" destId="{5B78D166-C9A1-4E5B-9A11-5C53AAADDAE3}" srcOrd="0" destOrd="0" presId="urn:microsoft.com/office/officeart/2005/8/layout/vList2"/>
    <dgm:cxn modelId="{31081A95-99FC-442C-BA68-77184A1211F1}" type="presOf" srcId="{3E2827DB-CDD9-4F11-B555-0B9F0FBEE10B}" destId="{ABD167EC-15B7-42EB-B006-D168F109D318}" srcOrd="0" destOrd="0" presId="urn:microsoft.com/office/officeart/2005/8/layout/vList2"/>
    <dgm:cxn modelId="{A62889D9-5E6C-46AF-B922-0BFE2186DF7C}" type="presOf" srcId="{1A9CC900-3D1A-4060-B835-30AAEE99341B}" destId="{A8B38F1D-3B0D-491E-A202-434603D2896B}" srcOrd="0" destOrd="0" presId="urn:microsoft.com/office/officeart/2005/8/layout/vList2"/>
    <dgm:cxn modelId="{21ED3D0C-7928-486E-9A0D-67A1452C0F60}" type="presParOf" srcId="{ABD167EC-15B7-42EB-B006-D168F109D318}" destId="{A8B38F1D-3B0D-491E-A202-434603D2896B}" srcOrd="0" destOrd="0" presId="urn:microsoft.com/office/officeart/2005/8/layout/vList2"/>
    <dgm:cxn modelId="{11E52697-C4A8-4E34-8820-6F81594615E3}" type="presParOf" srcId="{ABD167EC-15B7-42EB-B006-D168F109D318}" destId="{603985CA-290B-4816-8FE0-182C02A69B0E}" srcOrd="1" destOrd="0" presId="urn:microsoft.com/office/officeart/2005/8/layout/vList2"/>
    <dgm:cxn modelId="{96B48D9B-FB63-4D51-9FD0-9A7D9DAD37E4}" type="presParOf" srcId="{ABD167EC-15B7-42EB-B006-D168F109D318}" destId="{5B78D166-C9A1-4E5B-9A11-5C53AAADDAE3}" srcOrd="2" destOrd="0" presId="urn:microsoft.com/office/officeart/2005/8/layout/vList2"/>
    <dgm:cxn modelId="{F84BB61A-B522-40ED-B447-D3CC1F03C616}" type="presParOf" srcId="{ABD167EC-15B7-42EB-B006-D168F109D318}" destId="{8206481D-3130-4D9D-B815-B97CD2495948}" srcOrd="3" destOrd="0" presId="urn:microsoft.com/office/officeart/2005/8/layout/vList2"/>
    <dgm:cxn modelId="{B3A208AC-5D9F-4C74-807D-D80B88BF5F07}" type="presParOf" srcId="{ABD167EC-15B7-42EB-B006-D168F109D318}" destId="{305F99A3-5708-4D9F-BBD7-3C1286D548AB}" srcOrd="4" destOrd="0" presId="urn:microsoft.com/office/officeart/2005/8/layout/vList2"/>
    <dgm:cxn modelId="{25325A5C-A641-4674-8E91-A05BF5D9B723}" type="presParOf" srcId="{ABD167EC-15B7-42EB-B006-D168F109D318}" destId="{09D0D79D-B2E7-40D0-B185-1210751C29CC}" srcOrd="5" destOrd="0" presId="urn:microsoft.com/office/officeart/2005/8/layout/vList2"/>
    <dgm:cxn modelId="{8700E5C8-5507-43CD-A071-80EC55D2D9F2}" type="presParOf" srcId="{ABD167EC-15B7-42EB-B006-D168F109D318}" destId="{D036D139-301C-435C-B9E0-98E466E5CB10}" srcOrd="6" destOrd="0" presId="urn:microsoft.com/office/officeart/2005/8/layout/vList2"/>
    <dgm:cxn modelId="{A15B1D47-EA5E-4DB3-A720-3F29DF4D7B5C}" type="presParOf" srcId="{ABD167EC-15B7-42EB-B006-D168F109D318}" destId="{0F891DB9-DFB1-4345-888E-0E109EC37EAC}" srcOrd="7" destOrd="0" presId="urn:microsoft.com/office/officeart/2005/8/layout/vList2"/>
    <dgm:cxn modelId="{2DC89640-6820-47EC-BA5D-C7946A0A8CAD}" type="presParOf" srcId="{ABD167EC-15B7-42EB-B006-D168F109D318}" destId="{46D21CF0-AAAA-4105-9C59-58855C7E435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09B147-69A0-44CE-A63E-67D11E0A2EA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44C4FA2-842A-4786-97CB-A1516F576794}">
      <dgm:prSet/>
      <dgm:spPr/>
      <dgm:t>
        <a:bodyPr/>
        <a:lstStyle/>
        <a:p>
          <a:r>
            <a:rPr lang="es-CO" b="1"/>
            <a:t>Encuesta de satisfacción al cliente</a:t>
          </a:r>
          <a:endParaRPr lang="en-US"/>
        </a:p>
      </dgm:t>
    </dgm:pt>
    <dgm:pt modelId="{62B11A1F-319E-47DA-879A-612E17EE7970}" type="parTrans" cxnId="{4DEA7672-48BC-49FA-9203-3D74C2AB8AC2}">
      <dgm:prSet/>
      <dgm:spPr/>
      <dgm:t>
        <a:bodyPr/>
        <a:lstStyle/>
        <a:p>
          <a:endParaRPr lang="en-US"/>
        </a:p>
      </dgm:t>
    </dgm:pt>
    <dgm:pt modelId="{FBBE748E-EF30-458A-8B74-88AF63A8F6EF}" type="sibTrans" cxnId="{4DEA7672-48BC-49FA-9203-3D74C2AB8AC2}">
      <dgm:prSet/>
      <dgm:spPr/>
      <dgm:t>
        <a:bodyPr/>
        <a:lstStyle/>
        <a:p>
          <a:endParaRPr lang="en-US"/>
        </a:p>
      </dgm:t>
    </dgm:pt>
    <dgm:pt modelId="{ABEBD98F-8953-4418-B575-2B5463CC9AB8}">
      <dgm:prSet/>
      <dgm:spPr/>
      <dgm:t>
        <a:bodyPr/>
        <a:lstStyle/>
        <a:p>
          <a:r>
            <a:rPr lang="es-CO" b="1"/>
            <a:t>PQRS</a:t>
          </a:r>
          <a:endParaRPr lang="en-US"/>
        </a:p>
      </dgm:t>
    </dgm:pt>
    <dgm:pt modelId="{D9ED5676-6A84-4369-8885-036FA8918EA8}" type="parTrans" cxnId="{6CFB4541-9851-4CCA-AF17-D2D178DD9818}">
      <dgm:prSet/>
      <dgm:spPr/>
      <dgm:t>
        <a:bodyPr/>
        <a:lstStyle/>
        <a:p>
          <a:endParaRPr lang="en-US"/>
        </a:p>
      </dgm:t>
    </dgm:pt>
    <dgm:pt modelId="{1D18F348-D08D-4C20-B22E-B70CC905B79B}" type="sibTrans" cxnId="{6CFB4541-9851-4CCA-AF17-D2D178DD9818}">
      <dgm:prSet/>
      <dgm:spPr/>
      <dgm:t>
        <a:bodyPr/>
        <a:lstStyle/>
        <a:p>
          <a:endParaRPr lang="en-US"/>
        </a:p>
      </dgm:t>
    </dgm:pt>
    <dgm:pt modelId="{35EA5686-5C9F-4196-8A61-3BA16FF3B569}">
      <dgm:prSet/>
      <dgm:spPr/>
      <dgm:t>
        <a:bodyPr/>
        <a:lstStyle/>
        <a:p>
          <a:r>
            <a:rPr lang="es-CO" b="1"/>
            <a:t>Paciente encubierto</a:t>
          </a:r>
          <a:endParaRPr lang="en-US"/>
        </a:p>
      </dgm:t>
    </dgm:pt>
    <dgm:pt modelId="{3266DE1C-0148-44E8-8113-E56967DE940A}" type="parTrans" cxnId="{81622ED1-78C5-4657-96AE-D520DA63D753}">
      <dgm:prSet/>
      <dgm:spPr/>
      <dgm:t>
        <a:bodyPr/>
        <a:lstStyle/>
        <a:p>
          <a:endParaRPr lang="en-US"/>
        </a:p>
      </dgm:t>
    </dgm:pt>
    <dgm:pt modelId="{295980A8-D5B1-4314-92A6-D3B1505D37FF}" type="sibTrans" cxnId="{81622ED1-78C5-4657-96AE-D520DA63D753}">
      <dgm:prSet/>
      <dgm:spPr/>
      <dgm:t>
        <a:bodyPr/>
        <a:lstStyle/>
        <a:p>
          <a:endParaRPr lang="en-US"/>
        </a:p>
      </dgm:t>
    </dgm:pt>
    <dgm:pt modelId="{1AC74539-E304-4B98-8AD4-5B1934549E24}" type="pres">
      <dgm:prSet presAssocID="{8309B147-69A0-44CE-A63E-67D11E0A2E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FCFF911-B3FC-4114-B382-B93FA396AFD1}" type="pres">
      <dgm:prSet presAssocID="{E44C4FA2-842A-4786-97CB-A1516F576794}" presName="hierRoot1" presStyleCnt="0"/>
      <dgm:spPr/>
    </dgm:pt>
    <dgm:pt modelId="{B4D535C9-3300-4813-865F-E9EC4E0DE424}" type="pres">
      <dgm:prSet presAssocID="{E44C4FA2-842A-4786-97CB-A1516F576794}" presName="composite" presStyleCnt="0"/>
      <dgm:spPr/>
    </dgm:pt>
    <dgm:pt modelId="{D3B49894-A305-4784-B590-0DC9DB48FEFF}" type="pres">
      <dgm:prSet presAssocID="{E44C4FA2-842A-4786-97CB-A1516F576794}" presName="background" presStyleLbl="node0" presStyleIdx="0" presStyleCnt="3"/>
      <dgm:spPr/>
    </dgm:pt>
    <dgm:pt modelId="{B4A75859-BEB1-4E54-B653-D2D9B4B5012D}" type="pres">
      <dgm:prSet presAssocID="{E44C4FA2-842A-4786-97CB-A1516F576794}" presName="text" presStyleLbl="fgAcc0" presStyleIdx="0" presStyleCnt="3">
        <dgm:presLayoutVars>
          <dgm:chPref val="3"/>
        </dgm:presLayoutVars>
      </dgm:prSet>
      <dgm:spPr/>
    </dgm:pt>
    <dgm:pt modelId="{D299AC4A-3C8A-4553-AE31-3494E7F3015D}" type="pres">
      <dgm:prSet presAssocID="{E44C4FA2-842A-4786-97CB-A1516F576794}" presName="hierChild2" presStyleCnt="0"/>
      <dgm:spPr/>
    </dgm:pt>
    <dgm:pt modelId="{257E0040-11A0-4D2F-8D8A-810F0FB9504E}" type="pres">
      <dgm:prSet presAssocID="{ABEBD98F-8953-4418-B575-2B5463CC9AB8}" presName="hierRoot1" presStyleCnt="0"/>
      <dgm:spPr/>
    </dgm:pt>
    <dgm:pt modelId="{C199540B-A50B-46A0-8601-12025284CC9B}" type="pres">
      <dgm:prSet presAssocID="{ABEBD98F-8953-4418-B575-2B5463CC9AB8}" presName="composite" presStyleCnt="0"/>
      <dgm:spPr/>
    </dgm:pt>
    <dgm:pt modelId="{E4F36A77-D2C7-480A-A249-F95DEEEEEAE8}" type="pres">
      <dgm:prSet presAssocID="{ABEBD98F-8953-4418-B575-2B5463CC9AB8}" presName="background" presStyleLbl="node0" presStyleIdx="1" presStyleCnt="3"/>
      <dgm:spPr/>
    </dgm:pt>
    <dgm:pt modelId="{07D92C09-87A0-4D23-81AD-D5B34EE0FFA3}" type="pres">
      <dgm:prSet presAssocID="{ABEBD98F-8953-4418-B575-2B5463CC9AB8}" presName="text" presStyleLbl="fgAcc0" presStyleIdx="1" presStyleCnt="3">
        <dgm:presLayoutVars>
          <dgm:chPref val="3"/>
        </dgm:presLayoutVars>
      </dgm:prSet>
      <dgm:spPr/>
    </dgm:pt>
    <dgm:pt modelId="{A2F71C35-DA0C-46A6-A6AA-E8EC0D5FACD2}" type="pres">
      <dgm:prSet presAssocID="{ABEBD98F-8953-4418-B575-2B5463CC9AB8}" presName="hierChild2" presStyleCnt="0"/>
      <dgm:spPr/>
    </dgm:pt>
    <dgm:pt modelId="{12257789-B0CF-48FC-BA6C-C6386FD35A7D}" type="pres">
      <dgm:prSet presAssocID="{35EA5686-5C9F-4196-8A61-3BA16FF3B569}" presName="hierRoot1" presStyleCnt="0"/>
      <dgm:spPr/>
    </dgm:pt>
    <dgm:pt modelId="{9775A158-9D11-468D-97B1-093AC5593EA6}" type="pres">
      <dgm:prSet presAssocID="{35EA5686-5C9F-4196-8A61-3BA16FF3B569}" presName="composite" presStyleCnt="0"/>
      <dgm:spPr/>
    </dgm:pt>
    <dgm:pt modelId="{BF6E3F1A-60BB-4CBA-A51D-076E28B1C9A9}" type="pres">
      <dgm:prSet presAssocID="{35EA5686-5C9F-4196-8A61-3BA16FF3B569}" presName="background" presStyleLbl="node0" presStyleIdx="2" presStyleCnt="3"/>
      <dgm:spPr/>
    </dgm:pt>
    <dgm:pt modelId="{9272BD24-3122-4F58-8D06-A21914BC9B4C}" type="pres">
      <dgm:prSet presAssocID="{35EA5686-5C9F-4196-8A61-3BA16FF3B569}" presName="text" presStyleLbl="fgAcc0" presStyleIdx="2" presStyleCnt="3">
        <dgm:presLayoutVars>
          <dgm:chPref val="3"/>
        </dgm:presLayoutVars>
      </dgm:prSet>
      <dgm:spPr/>
    </dgm:pt>
    <dgm:pt modelId="{AEC612D3-5469-4A7B-BC72-04AFD07BECD5}" type="pres">
      <dgm:prSet presAssocID="{35EA5686-5C9F-4196-8A61-3BA16FF3B569}" presName="hierChild2" presStyleCnt="0"/>
      <dgm:spPr/>
    </dgm:pt>
  </dgm:ptLst>
  <dgm:cxnLst>
    <dgm:cxn modelId="{7B16B514-A13C-4064-819C-0BA3D1503C84}" type="presOf" srcId="{E44C4FA2-842A-4786-97CB-A1516F576794}" destId="{B4A75859-BEB1-4E54-B653-D2D9B4B5012D}" srcOrd="0" destOrd="0" presId="urn:microsoft.com/office/officeart/2005/8/layout/hierarchy1"/>
    <dgm:cxn modelId="{D361885D-FBE7-4C9D-B7D6-4ADDE29AF61A}" type="presOf" srcId="{ABEBD98F-8953-4418-B575-2B5463CC9AB8}" destId="{07D92C09-87A0-4D23-81AD-D5B34EE0FFA3}" srcOrd="0" destOrd="0" presId="urn:microsoft.com/office/officeart/2005/8/layout/hierarchy1"/>
    <dgm:cxn modelId="{6CFB4541-9851-4CCA-AF17-D2D178DD9818}" srcId="{8309B147-69A0-44CE-A63E-67D11E0A2EA0}" destId="{ABEBD98F-8953-4418-B575-2B5463CC9AB8}" srcOrd="1" destOrd="0" parTransId="{D9ED5676-6A84-4369-8885-036FA8918EA8}" sibTransId="{1D18F348-D08D-4C20-B22E-B70CC905B79B}"/>
    <dgm:cxn modelId="{4DEA7672-48BC-49FA-9203-3D74C2AB8AC2}" srcId="{8309B147-69A0-44CE-A63E-67D11E0A2EA0}" destId="{E44C4FA2-842A-4786-97CB-A1516F576794}" srcOrd="0" destOrd="0" parTransId="{62B11A1F-319E-47DA-879A-612E17EE7970}" sibTransId="{FBBE748E-EF30-458A-8B74-88AF63A8F6EF}"/>
    <dgm:cxn modelId="{6B702084-CDE9-4256-9BD3-D99A79E476BD}" type="presOf" srcId="{35EA5686-5C9F-4196-8A61-3BA16FF3B569}" destId="{9272BD24-3122-4F58-8D06-A21914BC9B4C}" srcOrd="0" destOrd="0" presId="urn:microsoft.com/office/officeart/2005/8/layout/hierarchy1"/>
    <dgm:cxn modelId="{81622ED1-78C5-4657-96AE-D520DA63D753}" srcId="{8309B147-69A0-44CE-A63E-67D11E0A2EA0}" destId="{35EA5686-5C9F-4196-8A61-3BA16FF3B569}" srcOrd="2" destOrd="0" parTransId="{3266DE1C-0148-44E8-8113-E56967DE940A}" sibTransId="{295980A8-D5B1-4314-92A6-D3B1505D37FF}"/>
    <dgm:cxn modelId="{D1B3BBF2-8122-46B4-A7F1-E3A91C0EA3C4}" type="presOf" srcId="{8309B147-69A0-44CE-A63E-67D11E0A2EA0}" destId="{1AC74539-E304-4B98-8AD4-5B1934549E24}" srcOrd="0" destOrd="0" presId="urn:microsoft.com/office/officeart/2005/8/layout/hierarchy1"/>
    <dgm:cxn modelId="{EE0694F6-6D64-4E0F-9629-D58A8EF9185B}" type="presParOf" srcId="{1AC74539-E304-4B98-8AD4-5B1934549E24}" destId="{AFCFF911-B3FC-4114-B382-B93FA396AFD1}" srcOrd="0" destOrd="0" presId="urn:microsoft.com/office/officeart/2005/8/layout/hierarchy1"/>
    <dgm:cxn modelId="{FFFE2A17-1CE3-469D-B938-F94C0148E7B2}" type="presParOf" srcId="{AFCFF911-B3FC-4114-B382-B93FA396AFD1}" destId="{B4D535C9-3300-4813-865F-E9EC4E0DE424}" srcOrd="0" destOrd="0" presId="urn:microsoft.com/office/officeart/2005/8/layout/hierarchy1"/>
    <dgm:cxn modelId="{7939FD1F-3AB7-4902-9EA1-94C1A0E767D4}" type="presParOf" srcId="{B4D535C9-3300-4813-865F-E9EC4E0DE424}" destId="{D3B49894-A305-4784-B590-0DC9DB48FEFF}" srcOrd="0" destOrd="0" presId="urn:microsoft.com/office/officeart/2005/8/layout/hierarchy1"/>
    <dgm:cxn modelId="{6335243E-D542-4D12-9DF7-AAF7A7481B0D}" type="presParOf" srcId="{B4D535C9-3300-4813-865F-E9EC4E0DE424}" destId="{B4A75859-BEB1-4E54-B653-D2D9B4B5012D}" srcOrd="1" destOrd="0" presId="urn:microsoft.com/office/officeart/2005/8/layout/hierarchy1"/>
    <dgm:cxn modelId="{A70835B9-1BF4-4341-8224-AEF8A9E3F323}" type="presParOf" srcId="{AFCFF911-B3FC-4114-B382-B93FA396AFD1}" destId="{D299AC4A-3C8A-4553-AE31-3494E7F3015D}" srcOrd="1" destOrd="0" presId="urn:microsoft.com/office/officeart/2005/8/layout/hierarchy1"/>
    <dgm:cxn modelId="{B93CDE52-3B26-4EFD-A359-472CB87E50C7}" type="presParOf" srcId="{1AC74539-E304-4B98-8AD4-5B1934549E24}" destId="{257E0040-11A0-4D2F-8D8A-810F0FB9504E}" srcOrd="1" destOrd="0" presId="urn:microsoft.com/office/officeart/2005/8/layout/hierarchy1"/>
    <dgm:cxn modelId="{18CC35C7-B313-4D29-84AE-65B783F59584}" type="presParOf" srcId="{257E0040-11A0-4D2F-8D8A-810F0FB9504E}" destId="{C199540B-A50B-46A0-8601-12025284CC9B}" srcOrd="0" destOrd="0" presId="urn:microsoft.com/office/officeart/2005/8/layout/hierarchy1"/>
    <dgm:cxn modelId="{7EFB21EF-011E-49A5-9B12-18F521D2A698}" type="presParOf" srcId="{C199540B-A50B-46A0-8601-12025284CC9B}" destId="{E4F36A77-D2C7-480A-A249-F95DEEEEEAE8}" srcOrd="0" destOrd="0" presId="urn:microsoft.com/office/officeart/2005/8/layout/hierarchy1"/>
    <dgm:cxn modelId="{0A78B2D6-3BC1-46C5-8C7D-441446C20359}" type="presParOf" srcId="{C199540B-A50B-46A0-8601-12025284CC9B}" destId="{07D92C09-87A0-4D23-81AD-D5B34EE0FFA3}" srcOrd="1" destOrd="0" presId="urn:microsoft.com/office/officeart/2005/8/layout/hierarchy1"/>
    <dgm:cxn modelId="{BF02340C-A5D3-4880-9095-F364D940E7C8}" type="presParOf" srcId="{257E0040-11A0-4D2F-8D8A-810F0FB9504E}" destId="{A2F71C35-DA0C-46A6-A6AA-E8EC0D5FACD2}" srcOrd="1" destOrd="0" presId="urn:microsoft.com/office/officeart/2005/8/layout/hierarchy1"/>
    <dgm:cxn modelId="{28581479-8C76-4018-8C66-03D7C04CCC77}" type="presParOf" srcId="{1AC74539-E304-4B98-8AD4-5B1934549E24}" destId="{12257789-B0CF-48FC-BA6C-C6386FD35A7D}" srcOrd="2" destOrd="0" presId="urn:microsoft.com/office/officeart/2005/8/layout/hierarchy1"/>
    <dgm:cxn modelId="{AB08E878-9448-4E40-A5D8-BFC965BF8983}" type="presParOf" srcId="{12257789-B0CF-48FC-BA6C-C6386FD35A7D}" destId="{9775A158-9D11-468D-97B1-093AC5593EA6}" srcOrd="0" destOrd="0" presId="urn:microsoft.com/office/officeart/2005/8/layout/hierarchy1"/>
    <dgm:cxn modelId="{2979C8BF-9204-4433-B55F-2907E97F0310}" type="presParOf" srcId="{9775A158-9D11-468D-97B1-093AC5593EA6}" destId="{BF6E3F1A-60BB-4CBA-A51D-076E28B1C9A9}" srcOrd="0" destOrd="0" presId="urn:microsoft.com/office/officeart/2005/8/layout/hierarchy1"/>
    <dgm:cxn modelId="{38815305-5590-4124-82B4-2DFBDFFF7BA4}" type="presParOf" srcId="{9775A158-9D11-468D-97B1-093AC5593EA6}" destId="{9272BD24-3122-4F58-8D06-A21914BC9B4C}" srcOrd="1" destOrd="0" presId="urn:microsoft.com/office/officeart/2005/8/layout/hierarchy1"/>
    <dgm:cxn modelId="{F4815BD1-759A-4913-9D78-18BEA9DF0EE3}" type="presParOf" srcId="{12257789-B0CF-48FC-BA6C-C6386FD35A7D}" destId="{AEC612D3-5469-4A7B-BC72-04AFD07BECD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439DA-D925-4B2B-AF2E-8E171478C1CD}">
      <dsp:nvSpPr>
        <dsp:cNvPr id="0" name=""/>
        <dsp:cNvSpPr/>
      </dsp:nvSpPr>
      <dsp:spPr>
        <a:xfrm>
          <a:off x="0" y="223043"/>
          <a:ext cx="7037387" cy="12097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kern="1200"/>
            <a:t>1. Dotar a los colaboradores de las herramientas necesarias para mejorar sus habilidades de comunicación asertiva y efectiva con el usuario, familia y comunidad.</a:t>
          </a:r>
          <a:endParaRPr lang="en-US" sz="2200" kern="1200"/>
        </a:p>
      </dsp:txBody>
      <dsp:txXfrm>
        <a:off x="59057" y="282100"/>
        <a:ext cx="6919273" cy="1091666"/>
      </dsp:txXfrm>
    </dsp:sp>
    <dsp:sp modelId="{956F3404-2229-46AB-8512-615DC181A8BD}">
      <dsp:nvSpPr>
        <dsp:cNvPr id="0" name=""/>
        <dsp:cNvSpPr/>
      </dsp:nvSpPr>
      <dsp:spPr>
        <a:xfrm>
          <a:off x="0" y="1496183"/>
          <a:ext cx="7037387" cy="120978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kern="1200"/>
            <a:t>2. Adoptar como principio para propender por la humanización en la atención a los usuarios, el respeto de los derechos y deberes.</a:t>
          </a:r>
          <a:endParaRPr lang="en-US" sz="2200" kern="1200"/>
        </a:p>
      </dsp:txBody>
      <dsp:txXfrm>
        <a:off x="59057" y="1555240"/>
        <a:ext cx="6919273" cy="1091666"/>
      </dsp:txXfrm>
    </dsp:sp>
    <dsp:sp modelId="{5D22F605-2D03-4632-BF56-B311AA268533}">
      <dsp:nvSpPr>
        <dsp:cNvPr id="0" name=""/>
        <dsp:cNvSpPr/>
      </dsp:nvSpPr>
      <dsp:spPr>
        <a:xfrm>
          <a:off x="0" y="2769323"/>
          <a:ext cx="7037387" cy="120978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kern="1200"/>
            <a:t>3. Brindar un trato personalizado con calidad y calidez que responda a las dimensiones físicas, emocionales y sociales por parte de todos los colaboradores de la IPS.</a:t>
          </a:r>
          <a:endParaRPr lang="en-US" sz="2200" kern="1200"/>
        </a:p>
      </dsp:txBody>
      <dsp:txXfrm>
        <a:off x="59057" y="2828380"/>
        <a:ext cx="6919273" cy="1091666"/>
      </dsp:txXfrm>
    </dsp:sp>
    <dsp:sp modelId="{D3B0EA13-4D77-4415-8F34-1F33004090A6}">
      <dsp:nvSpPr>
        <dsp:cNvPr id="0" name=""/>
        <dsp:cNvSpPr/>
      </dsp:nvSpPr>
      <dsp:spPr>
        <a:xfrm>
          <a:off x="0" y="4042463"/>
          <a:ext cx="7037387" cy="12097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kern="1200"/>
            <a:t>4. Promover un excelente clima organizacional </a:t>
          </a:r>
          <a:endParaRPr lang="en-US" sz="2200" kern="1200"/>
        </a:p>
      </dsp:txBody>
      <dsp:txXfrm>
        <a:off x="59057" y="4101520"/>
        <a:ext cx="6919273" cy="10916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EAE8D-75AC-43F2-BBAD-DADD01C2F899}">
      <dsp:nvSpPr>
        <dsp:cNvPr id="0" name=""/>
        <dsp:cNvSpPr/>
      </dsp:nvSpPr>
      <dsp:spPr>
        <a:xfrm>
          <a:off x="0" y="0"/>
          <a:ext cx="703738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A955AF-29F8-437E-81FB-0C7F3024EA5D}">
      <dsp:nvSpPr>
        <dsp:cNvPr id="0" name=""/>
        <dsp:cNvSpPr/>
      </dsp:nvSpPr>
      <dsp:spPr>
        <a:xfrm>
          <a:off x="0" y="0"/>
          <a:ext cx="7037387" cy="1368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600" kern="1200"/>
            <a:t>La benevolencia que hace referencia a querer el bien del otro.</a:t>
          </a:r>
          <a:endParaRPr lang="en-US" sz="3600" kern="1200"/>
        </a:p>
      </dsp:txBody>
      <dsp:txXfrm>
        <a:off x="0" y="0"/>
        <a:ext cx="7037387" cy="1368821"/>
      </dsp:txXfrm>
    </dsp:sp>
    <dsp:sp modelId="{BF236865-2F2A-4A52-95C5-27949A29C91D}">
      <dsp:nvSpPr>
        <dsp:cNvPr id="0" name=""/>
        <dsp:cNvSpPr/>
      </dsp:nvSpPr>
      <dsp:spPr>
        <a:xfrm>
          <a:off x="0" y="1368821"/>
          <a:ext cx="703738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F1511-2FB7-4546-9069-AFE3D7B9F5BB}">
      <dsp:nvSpPr>
        <dsp:cNvPr id="0" name=""/>
        <dsp:cNvSpPr/>
      </dsp:nvSpPr>
      <dsp:spPr>
        <a:xfrm>
          <a:off x="0" y="1368821"/>
          <a:ext cx="7037387" cy="1368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600" kern="1200"/>
            <a:t>La benedicencia enfocada a hablar bien del otro.</a:t>
          </a:r>
          <a:endParaRPr lang="en-US" sz="3600" kern="1200"/>
        </a:p>
      </dsp:txBody>
      <dsp:txXfrm>
        <a:off x="0" y="1368821"/>
        <a:ext cx="7037387" cy="1368821"/>
      </dsp:txXfrm>
    </dsp:sp>
    <dsp:sp modelId="{B5D6594A-69F3-4B90-AFDA-F98653D4E284}">
      <dsp:nvSpPr>
        <dsp:cNvPr id="0" name=""/>
        <dsp:cNvSpPr/>
      </dsp:nvSpPr>
      <dsp:spPr>
        <a:xfrm>
          <a:off x="0" y="2737643"/>
          <a:ext cx="703738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C9DC21-6893-4104-B67E-427E0A45D8AB}">
      <dsp:nvSpPr>
        <dsp:cNvPr id="0" name=""/>
        <dsp:cNvSpPr/>
      </dsp:nvSpPr>
      <dsp:spPr>
        <a:xfrm>
          <a:off x="0" y="2737643"/>
          <a:ext cx="7037387" cy="1368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600" kern="1200"/>
            <a:t>La beneficencia encaminada a hacer bien al otro y,</a:t>
          </a:r>
          <a:endParaRPr lang="en-US" sz="3600" kern="1200"/>
        </a:p>
      </dsp:txBody>
      <dsp:txXfrm>
        <a:off x="0" y="2737643"/>
        <a:ext cx="7037387" cy="1368821"/>
      </dsp:txXfrm>
    </dsp:sp>
    <dsp:sp modelId="{A08782F1-726F-4A72-941B-DB0045DA92D8}">
      <dsp:nvSpPr>
        <dsp:cNvPr id="0" name=""/>
        <dsp:cNvSpPr/>
      </dsp:nvSpPr>
      <dsp:spPr>
        <a:xfrm>
          <a:off x="0" y="4106465"/>
          <a:ext cx="7037387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A4FC9D-CCFC-491B-A7D4-E0E1B910053F}">
      <dsp:nvSpPr>
        <dsp:cNvPr id="0" name=""/>
        <dsp:cNvSpPr/>
      </dsp:nvSpPr>
      <dsp:spPr>
        <a:xfrm>
          <a:off x="0" y="4106465"/>
          <a:ext cx="7037387" cy="1368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600" kern="1200"/>
            <a:t>La beneficencia entendida como la efusión hacia el otro.</a:t>
          </a:r>
          <a:endParaRPr lang="en-US" sz="3600" kern="1200"/>
        </a:p>
      </dsp:txBody>
      <dsp:txXfrm>
        <a:off x="0" y="4106465"/>
        <a:ext cx="7037387" cy="13688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38F1D-3B0D-491E-A202-434603D2896B}">
      <dsp:nvSpPr>
        <dsp:cNvPr id="0" name=""/>
        <dsp:cNvSpPr/>
      </dsp:nvSpPr>
      <dsp:spPr>
        <a:xfrm>
          <a:off x="0" y="317813"/>
          <a:ext cx="7037387" cy="9149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b="1" kern="1200"/>
            <a:t>Implementación de un protocolo de normas de cortesía para la atención del paciente </a:t>
          </a:r>
          <a:endParaRPr lang="en-US" sz="2300" kern="1200"/>
        </a:p>
      </dsp:txBody>
      <dsp:txXfrm>
        <a:off x="44664" y="362477"/>
        <a:ext cx="6948059" cy="825612"/>
      </dsp:txXfrm>
    </dsp:sp>
    <dsp:sp modelId="{5B78D166-C9A1-4E5B-9A11-5C53AAADDAE3}">
      <dsp:nvSpPr>
        <dsp:cNvPr id="0" name=""/>
        <dsp:cNvSpPr/>
      </dsp:nvSpPr>
      <dsp:spPr>
        <a:xfrm>
          <a:off x="0" y="1298993"/>
          <a:ext cx="7037387" cy="91494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b="1" kern="1200"/>
            <a:t>Manejo de la privacidad del paciente a través de la separación con módulos de las unidades odontológicas</a:t>
          </a:r>
          <a:endParaRPr lang="en-US" sz="2300" kern="1200"/>
        </a:p>
      </dsp:txBody>
      <dsp:txXfrm>
        <a:off x="44664" y="1343657"/>
        <a:ext cx="6948059" cy="825612"/>
      </dsp:txXfrm>
    </dsp:sp>
    <dsp:sp modelId="{305F99A3-5708-4D9F-BBD7-3C1286D548AB}">
      <dsp:nvSpPr>
        <dsp:cNvPr id="0" name=""/>
        <dsp:cNvSpPr/>
      </dsp:nvSpPr>
      <dsp:spPr>
        <a:xfrm>
          <a:off x="0" y="2280173"/>
          <a:ext cx="7037387" cy="91494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b="1" kern="1200"/>
            <a:t>Información al usuario acerca de su situación de salud en condiciones de privacidad (tono de voz)</a:t>
          </a:r>
          <a:endParaRPr lang="en-US" sz="2300" kern="1200"/>
        </a:p>
      </dsp:txBody>
      <dsp:txXfrm>
        <a:off x="44664" y="2324837"/>
        <a:ext cx="6948059" cy="825612"/>
      </dsp:txXfrm>
    </dsp:sp>
    <dsp:sp modelId="{D036D139-301C-435C-B9E0-98E466E5CB10}">
      <dsp:nvSpPr>
        <dsp:cNvPr id="0" name=""/>
        <dsp:cNvSpPr/>
      </dsp:nvSpPr>
      <dsp:spPr>
        <a:xfrm>
          <a:off x="0" y="3261353"/>
          <a:ext cx="7037387" cy="91494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b="1" kern="1200"/>
            <a:t>Información al usuario acerca de su situación de salud en condiciones de privacidad (tono de voz)</a:t>
          </a:r>
          <a:endParaRPr lang="en-US" sz="2300" kern="1200"/>
        </a:p>
      </dsp:txBody>
      <dsp:txXfrm>
        <a:off x="44664" y="3306017"/>
        <a:ext cx="6948059" cy="825612"/>
      </dsp:txXfrm>
    </dsp:sp>
    <dsp:sp modelId="{46D21CF0-AAAA-4105-9C59-58855C7E4355}">
      <dsp:nvSpPr>
        <dsp:cNvPr id="0" name=""/>
        <dsp:cNvSpPr/>
      </dsp:nvSpPr>
      <dsp:spPr>
        <a:xfrm>
          <a:off x="0" y="4242533"/>
          <a:ext cx="7037387" cy="9149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b="1" kern="1200"/>
            <a:t>Implementación de herramientas informativas tanto a servidores como a usuarios</a:t>
          </a:r>
          <a:endParaRPr lang="en-US" sz="2300" kern="1200"/>
        </a:p>
      </dsp:txBody>
      <dsp:txXfrm>
        <a:off x="44664" y="4287197"/>
        <a:ext cx="6948059" cy="8256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B49894-A305-4784-B590-0DC9DB48FEFF}">
      <dsp:nvSpPr>
        <dsp:cNvPr id="0" name=""/>
        <dsp:cNvSpPr/>
      </dsp:nvSpPr>
      <dsp:spPr>
        <a:xfrm>
          <a:off x="0" y="537777"/>
          <a:ext cx="2980729" cy="1892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A75859-BEB1-4E54-B653-D2D9B4B5012D}">
      <dsp:nvSpPr>
        <dsp:cNvPr id="0" name=""/>
        <dsp:cNvSpPr/>
      </dsp:nvSpPr>
      <dsp:spPr>
        <a:xfrm>
          <a:off x="331192" y="852409"/>
          <a:ext cx="2980729" cy="1892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600" b="1" kern="1200"/>
            <a:t>Encuesta de satisfacción al cliente</a:t>
          </a:r>
          <a:endParaRPr lang="en-US" sz="3600" kern="1200"/>
        </a:p>
      </dsp:txBody>
      <dsp:txXfrm>
        <a:off x="386629" y="907846"/>
        <a:ext cx="2869855" cy="1781889"/>
      </dsp:txXfrm>
    </dsp:sp>
    <dsp:sp modelId="{E4F36A77-D2C7-480A-A249-F95DEEEEEAE8}">
      <dsp:nvSpPr>
        <dsp:cNvPr id="0" name=""/>
        <dsp:cNvSpPr/>
      </dsp:nvSpPr>
      <dsp:spPr>
        <a:xfrm>
          <a:off x="3643114" y="537777"/>
          <a:ext cx="2980729" cy="1892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D92C09-87A0-4D23-81AD-D5B34EE0FFA3}">
      <dsp:nvSpPr>
        <dsp:cNvPr id="0" name=""/>
        <dsp:cNvSpPr/>
      </dsp:nvSpPr>
      <dsp:spPr>
        <a:xfrm>
          <a:off x="3974306" y="852409"/>
          <a:ext cx="2980729" cy="1892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600" b="1" kern="1200"/>
            <a:t>PQRS</a:t>
          </a:r>
          <a:endParaRPr lang="en-US" sz="3600" kern="1200"/>
        </a:p>
      </dsp:txBody>
      <dsp:txXfrm>
        <a:off x="4029743" y="907846"/>
        <a:ext cx="2869855" cy="1781889"/>
      </dsp:txXfrm>
    </dsp:sp>
    <dsp:sp modelId="{BF6E3F1A-60BB-4CBA-A51D-076E28B1C9A9}">
      <dsp:nvSpPr>
        <dsp:cNvPr id="0" name=""/>
        <dsp:cNvSpPr/>
      </dsp:nvSpPr>
      <dsp:spPr>
        <a:xfrm>
          <a:off x="7286228" y="537777"/>
          <a:ext cx="2980729" cy="18927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2BD24-3122-4F58-8D06-A21914BC9B4C}">
      <dsp:nvSpPr>
        <dsp:cNvPr id="0" name=""/>
        <dsp:cNvSpPr/>
      </dsp:nvSpPr>
      <dsp:spPr>
        <a:xfrm>
          <a:off x="7617420" y="852409"/>
          <a:ext cx="2980729" cy="1892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3600" b="1" kern="1200"/>
            <a:t>Paciente encubierto</a:t>
          </a:r>
          <a:endParaRPr lang="en-US" sz="3600" kern="1200"/>
        </a:p>
      </dsp:txBody>
      <dsp:txXfrm>
        <a:off x="7672857" y="907846"/>
        <a:ext cx="2869855" cy="17818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FDAA79-1A81-4D77-8823-DB9CFFC55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5389A5-DE99-4699-B62E-4449AE14C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58D91F-6F61-4E63-9901-87C9AD606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23/02/2022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FD8C0C-7F7B-4979-883B-D0584C086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E2ABBB-037F-45AB-B83B-1420FAAA0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973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11FB3C-AE97-4E7B-A160-1EE974F60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645393-BB72-465E-831F-BB3D8B6B0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416572-8CB3-40DB-BB75-821C258A7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23/02/2022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215D36-FDFE-4C60-ABA4-FE0A4E185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A036B8-1CE2-47B3-92E2-9A333998C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122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D630A1-DF12-4FF7-9640-CC89891E49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447D92-97A1-47C4-82CA-FF0016C76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0615DB-1433-4764-9282-21B746E1C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23/02/2022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5E7C3F-7414-4B41-A8BC-6120F2F6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57D3CE-37ED-405D-9A5A-06B8C727F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4086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DD3588-A0A2-45C3-881B-1A06E52D1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7BD112-6532-4966-AEB4-15829E534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F8F61D-C179-4C69-9599-729B364D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23/02/2022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C1844B-EF50-4743-8B0A-D07B9B380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C20A84-6698-4705-847C-CB46EDB11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148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A84652-C925-4D45-A936-972CEDF71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9DBF1C-6181-4D42-A906-CFDED7C01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EC6F51-7133-49A1-B13A-D62E811FD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23/02/2022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990098-809E-4B7A-8E13-870BF4BAC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424B24-6F31-42C6-86BB-A45E48619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70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66C38A-A2BF-4E23-A916-AA00C95D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4488AE-4BB1-4067-A4CE-57FD66FB2E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49603F-65CC-4D77-BC92-27030C790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32D19E-B202-4807-AE22-998CB1F47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23/02/2022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E5299A-5595-4BF4-A792-8686DA3C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A7F6EE-6263-4B71-A887-BD28643C4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712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0BDEBB-AD75-499D-971B-06A1E5458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C51F51-C91A-485F-84D9-9F1052DCE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0665E2-9BB6-422C-BE47-BB7572D976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DDEE5D6-6E0F-463D-BF5C-DCF41D4EE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D925786-9EFD-4875-B0D9-F9AA6468A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2820114-45FD-4EBC-A48F-5BA801D79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23/02/2022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D4970CB-BD87-4F52-997E-BA4B96047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B652CED-569E-4C44-A011-3E9F9BDF9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195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BDD0AD-9EE0-4D0B-AAC1-AA71F011F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02C6408-51FF-47E6-A63E-B338959E5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23/02/2022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4714E6D-724A-43E2-AF86-8DE749D50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B5453C2-E5F5-491F-954A-656B5553A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579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0F0DA62-AA0D-4D49-8942-E02A3E81B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23/02/2022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B3E6CD7-D972-4014-8183-8D94742A5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29DD49E-C3EB-457E-8754-5F867FFB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148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1A09E4-B17C-483C-AC81-1242343EF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2830AD-21F6-419F-B770-613C5E2B7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8E3AE2A-1DCE-42B6-9279-E7979BF845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670649-EC5C-4EA8-BC0A-274A81D13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23/02/2022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D44AC8-94BA-45D7-9421-D558138B7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497A32-7879-4DC8-980E-293900306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588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4BDB60-A4FC-43C3-892B-8A4D77C23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3C2E609-7A38-4350-8622-C1793A7FB3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95A032-9B3B-4930-B02D-AB4123360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497BBB-3ACC-490F-A7F5-6F5E53EFC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A5A4-C6FC-48D4-92E1-78DB2A49FBAB}" type="datetimeFigureOut">
              <a:rPr lang="es-CO" smtClean="0"/>
              <a:t>23/02/2022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4E0D9A-5324-43DA-834A-DD1741DA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38F0B1-C039-44EC-9966-45A42503B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452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345FCD1-DD15-425E-8110-F00AA0C5A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A3787A-D1E5-404F-939C-5F2BDA4EF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7B4E8F-7B49-4573-A7B1-FE0338EC22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AA5A4-C6FC-48D4-92E1-78DB2A49FBAB}" type="datetimeFigureOut">
              <a:rPr lang="es-CO" smtClean="0"/>
              <a:t>23/02/2022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B8DB1F-D322-4909-971A-433AC5D8D6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3B8518-40D3-437E-8F10-A41A9063A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A9C0B-D999-466B-9939-FB80C31EEFF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234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olidDmnd">
          <a:fgClr>
            <a:schemeClr val="accent5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B560458-1AB4-449B-9613-B5F8892CA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  <a:solidFill>
            <a:srgbClr val="92D050"/>
          </a:solidFill>
        </p:spPr>
        <p:txBody>
          <a:bodyPr anchor="ctr">
            <a:normAutofit/>
          </a:bodyPr>
          <a:lstStyle/>
          <a:p>
            <a:pPr algn="l"/>
            <a:r>
              <a:rPr lang="es-CO" sz="6600" dirty="0">
                <a:solidFill>
                  <a:srgbClr val="FFFFFF"/>
                </a:solidFill>
              </a:rPr>
              <a:t>ATENCION HUMANIZADA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80F1E0B-45F7-4220-AE76-3DE55E346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/>
          </a:bodyPr>
          <a:lstStyle/>
          <a:p>
            <a:pPr algn="l"/>
            <a:r>
              <a:rPr lang="es-CO" sz="2600" dirty="0">
                <a:solidFill>
                  <a:srgbClr val="1B1B1B"/>
                </a:solidFill>
              </a:rPr>
              <a:t>Provioral </a:t>
            </a:r>
            <a:r>
              <a:rPr lang="es-CO" sz="2600" dirty="0" err="1">
                <a:solidFill>
                  <a:srgbClr val="1B1B1B"/>
                </a:solidFill>
              </a:rPr>
              <a:t>sas</a:t>
            </a:r>
            <a:endParaRPr lang="es-CO" sz="2600" dirty="0">
              <a:solidFill>
                <a:srgbClr val="1B1B1B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Brain in head">
            <a:extLst>
              <a:ext uri="{FF2B5EF4-FFF2-40B4-BE49-F238E27FC236}">
                <a16:creationId xmlns:a16="http://schemas.microsoft.com/office/drawing/2014/main" id="{8EC3AC47-6B46-4985-90CE-EAD6EDA3D5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582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70B4EAA-C7A0-47F9-A1AB-93FA1AD01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s-CO" sz="3500">
                <a:solidFill>
                  <a:srgbClr val="FFFFFF"/>
                </a:solidFill>
              </a:rPr>
              <a:t>POLITICA ATENCION HUMANIZADA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C5B846-D905-41C3-9288-85EC9AFBB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pPr algn="just">
              <a:spcAft>
                <a:spcPts val="800"/>
              </a:spcAft>
            </a:pPr>
            <a:r>
              <a:rPr lang="es-CO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Provioral </a:t>
            </a:r>
            <a:r>
              <a:rPr lang="es-CO" sz="2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sas</a:t>
            </a:r>
            <a:r>
              <a:rPr lang="es-CO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 compromete a brindar una atención al paciente haciendo énfasis en un trato humanizado que incluya las condiciones de privacidad y confidencialidad durante su atención al igual que  el manejo de la información entregada, condiciones de confort locativas y tecnológicas,   una atención cortés y respetuosa a pacientes y familiares, estrategias de cuidado con orientación lúdica especialmente en niños, así como el desarrollo a todo el personal de habilidades para la comunicación y el diálogo.</a:t>
            </a:r>
            <a:endParaRPr lang="es-CO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O" sz="2600" dirty="0"/>
          </a:p>
        </p:txBody>
      </p:sp>
    </p:spTree>
    <p:extLst>
      <p:ext uri="{BB962C8B-B14F-4D97-AF65-F5344CB8AC3E}">
        <p14:creationId xmlns:p14="http://schemas.microsoft.com/office/powerpoint/2010/main" val="82693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F8711D4-FB27-4768-986B-81A7049EB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es-CO" sz="2400" b="1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OBJETIVOS ESPECÍFICOS DE LA POLÍTICA DE HUMANIZACIÓN</a:t>
            </a:r>
            <a:br>
              <a:rPr lang="es-CO" sz="24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O" sz="240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s-CO" sz="24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sz="2400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ADB20745-27C5-477D-849A-C9CA6AE9C8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768968"/>
              </p:ext>
            </p:extLst>
          </p:nvPr>
        </p:nvGraphicFramePr>
        <p:xfrm>
          <a:off x="4379913" y="687388"/>
          <a:ext cx="7037387" cy="5475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2196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50FA297-A784-4C16-BAE2-53073E283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s-CO" sz="2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PRINCIPIOS DE LA ATENCIÓN HUMANIZADA </a:t>
            </a:r>
            <a:br>
              <a:rPr lang="es-CO" sz="2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sz="2900" dirty="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Marcador de contenido 2">
            <a:extLst>
              <a:ext uri="{FF2B5EF4-FFF2-40B4-BE49-F238E27FC236}">
                <a16:creationId xmlns:a16="http://schemas.microsoft.com/office/drawing/2014/main" id="{1627FFBC-0873-462F-894A-6213868859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046464"/>
              </p:ext>
            </p:extLst>
          </p:nvPr>
        </p:nvGraphicFramePr>
        <p:xfrm>
          <a:off x="4379913" y="687388"/>
          <a:ext cx="7037387" cy="5475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6751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ECACBB4-0997-48CF-AF72-D1F1002EBC76}"/>
              </a:ext>
            </a:extLst>
          </p:cNvPr>
          <p:cNvSpPr txBox="1"/>
          <p:nvPr/>
        </p:nvSpPr>
        <p:spPr>
          <a:xfrm>
            <a:off x="789456" y="2798385"/>
            <a:ext cx="10597729" cy="3283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700" dirty="0">
                <a:effectLst/>
              </a:rPr>
              <a:t>La empatía y el afecto son dos aspectos emocionales dentro de una atención humanizada que implica buscar el equilibrio entre las emociones del profesional y su paciente, encaminadas a una “familiaridad” en donde ambos recorran un mismo camino cuyo propósito principal sea la curación de la enfermedad.</a:t>
            </a:r>
          </a:p>
          <a:p>
            <a:pPr indent="-2286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700" dirty="0">
                <a:effectLst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5334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F9D23DA-E39D-41F4-9105-E8F5F7536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s-CO" sz="2900" b="1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ESTRATEGIAS PARA LA ATENCIÓN HUMANIZADA</a:t>
            </a:r>
            <a:br>
              <a:rPr lang="es-CO" sz="29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sz="2900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9A2BB84-9CF9-4ACF-8D81-DBB6AF88FA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109261"/>
              </p:ext>
            </p:extLst>
          </p:nvPr>
        </p:nvGraphicFramePr>
        <p:xfrm>
          <a:off x="4379913" y="687388"/>
          <a:ext cx="7037387" cy="5475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535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B67D848-55B3-4093-AD81-A999BA144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s-CO" sz="2900" b="1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ESTRATEGIAS PARA LA ATENCIÓN HUMANIZADA</a:t>
            </a:r>
            <a:endParaRPr lang="es-CO" sz="2900">
              <a:solidFill>
                <a:srgbClr val="FFFFF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745EDA-C092-4990-8050-2288283B4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endParaRPr lang="es-CO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CO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Asignación de citas de acuerdo al usuario y al procedimiento a realizar</a:t>
            </a:r>
            <a:endParaRPr lang="es-CO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CO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Celebración día del usuario</a:t>
            </a:r>
            <a:r>
              <a:rPr lang="es-CO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CO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Atención humanizada sin discriminación </a:t>
            </a:r>
            <a:endParaRPr lang="es-CO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es-CO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CO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Desarrollo de actividades del programa de Bienestar </a:t>
            </a:r>
            <a:r>
              <a:rPr lang="es-CO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CO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Capacitación en temas de buen trato y manejo de conflictos</a:t>
            </a:r>
            <a:endParaRPr lang="es-CO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CO" sz="2600" dirty="0"/>
          </a:p>
        </p:txBody>
      </p:sp>
    </p:spTree>
    <p:extLst>
      <p:ext uri="{BB962C8B-B14F-4D97-AF65-F5344CB8AC3E}">
        <p14:creationId xmlns:p14="http://schemas.microsoft.com/office/powerpoint/2010/main" val="2884634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313567-9851-4E82-BE6C-49B3D4C05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es-CO" sz="2400" b="1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s-CO" sz="2400">
                <a:solidFill>
                  <a:srgbClr val="FFFF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O" sz="2400" b="1">
                <a:solidFill>
                  <a:srgbClr val="FFFF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AL PLAN DE ATENCIÓN HUMANIZADA</a:t>
            </a:r>
            <a:br>
              <a:rPr lang="es-CO" sz="240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O" sz="240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Marcador de contenido 2">
            <a:extLst>
              <a:ext uri="{FF2B5EF4-FFF2-40B4-BE49-F238E27FC236}">
                <a16:creationId xmlns:a16="http://schemas.microsoft.com/office/drawing/2014/main" id="{0AE716D9-E651-4278-916F-B1567CACD4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345734"/>
              </p:ext>
            </p:extLst>
          </p:nvPr>
        </p:nvGraphicFramePr>
        <p:xfrm>
          <a:off x="788988" y="2798763"/>
          <a:ext cx="10598150" cy="3282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4590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chemeClr val="accent5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0A244AA-0CA0-4C3E-9031-DD26FF9624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FF7197E-5B99-497E-81F4-BCD80DF6D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 descr="Texto&#10;&#10;Descripción generada automáticamente">
            <a:extLst>
              <a:ext uri="{FF2B5EF4-FFF2-40B4-BE49-F238E27FC236}">
                <a16:creationId xmlns:a16="http://schemas.microsoft.com/office/drawing/2014/main" id="{5880ACB5-035F-4903-A16E-C6AC195CE8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8" r="-1" b="-1"/>
          <a:stretch/>
        </p:blipFill>
        <p:spPr>
          <a:xfrm>
            <a:off x="2152437" y="1085431"/>
            <a:ext cx="9369004" cy="50313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1EF1E14-75A3-4DC6-BC65-D45BC2218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4A68079-DE1F-4253-ADBC-1819EE120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5FEEBB8-6FCC-4942-B05F-13240D50B6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D6E2D45-410E-42D7-B3E1-CABC98D94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686517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429</Words>
  <Application>Microsoft Office PowerPoint</Application>
  <PresentationFormat>Panorámica</PresentationFormat>
  <Paragraphs>33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Symbol</vt:lpstr>
      <vt:lpstr>Tema de Office</vt:lpstr>
      <vt:lpstr>ATENCION HUMANIZADA</vt:lpstr>
      <vt:lpstr>POLITICA ATENCION HUMANIZADA</vt:lpstr>
      <vt:lpstr>OBJETIVOS ESPECÍFICOS DE LA POLÍTICA DE HUMANIZACIÓN   </vt:lpstr>
      <vt:lpstr>PRINCIPIOS DE LA ATENCIÓN HUMANIZADA  </vt:lpstr>
      <vt:lpstr>Presentación de PowerPoint</vt:lpstr>
      <vt:lpstr>ESTRATEGIAS PARA LA ATENCIÓN HUMANIZADA </vt:lpstr>
      <vt:lpstr>ESTRATEGIAS PARA LA ATENCIÓN HUMANIZADA</vt:lpstr>
      <vt:lpstr>  EVALUACIÓN AL PLAN DE ATENCIÓN HUMANIZADA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ATENCION HUMANIZADA</dc:title>
  <dc:creator>Villegas&amp;Villalobos Odontólogos SAS</dc:creator>
  <cp:lastModifiedBy>Miguel Angel Gonzalez Castrillon</cp:lastModifiedBy>
  <cp:revision>9</cp:revision>
  <dcterms:created xsi:type="dcterms:W3CDTF">2021-03-23T16:09:08Z</dcterms:created>
  <dcterms:modified xsi:type="dcterms:W3CDTF">2022-02-23T22:05:46Z</dcterms:modified>
</cp:coreProperties>
</file>