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46">
            <a:extLst>
              <a:ext uri="{FF2B5EF4-FFF2-40B4-BE49-F238E27FC236}">
                <a16:creationId xmlns:a16="http://schemas.microsoft.com/office/drawing/2014/main" id="{62CE031E-EE35-4AA7-9784-80509332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18D62D3-5800-4F4A-95BE-C1A2BB8B2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C9E4F52-5D94-4242-AC69-EE6A23FAB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22CC7C0-D1D6-4FF0-A60C-1AEB9C87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9B43E48-8275-4871-8745-F5CB75CF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87ED701-F942-4771-8F92-6EFCC2E8E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53">
            <a:extLst>
              <a:ext uri="{FF2B5EF4-FFF2-40B4-BE49-F238E27FC236}">
                <a16:creationId xmlns:a16="http://schemas.microsoft.com/office/drawing/2014/main" id="{7E89D346-FD24-4FBA-A956-3200CC175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D45E1D-1B58-DC6A-3F87-36D36E0A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4114" y="4487332"/>
            <a:ext cx="4205003" cy="15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 </a:t>
            </a:r>
            <a:r>
              <a:rPr lang="en-US" sz="3200" b="1">
                <a:solidFill>
                  <a:srgbClr val="FFFFFF"/>
                </a:solidFill>
              </a:rPr>
              <a:t>AUTOCUIDADO</a:t>
            </a:r>
          </a:p>
        </p:txBody>
      </p:sp>
      <p:sp useBgFill="1">
        <p:nvSpPr>
          <p:cNvPr id="66" name="Snip Diagonal Corner Rectangle 18">
            <a:extLst>
              <a:ext uri="{FF2B5EF4-FFF2-40B4-BE49-F238E27FC236}">
                <a16:creationId xmlns:a16="http://schemas.microsoft.com/office/drawing/2014/main" id="{9F1E6C01-CE56-48FB-B0C1-482CC243D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5136155" cy="5286838"/>
          </a:xfrm>
          <a:prstGeom prst="snip2DiagRect">
            <a:avLst>
              <a:gd name="adj1" fmla="val 11486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259958D-7437-CF9A-0F61-57DBC47B03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829" r="4056"/>
          <a:stretch/>
        </p:blipFill>
        <p:spPr>
          <a:xfrm>
            <a:off x="1124573" y="1615525"/>
            <a:ext cx="4155008" cy="3297233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E837C2-BF62-7E71-2F62-F780AF4B5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5998" y="685800"/>
            <a:ext cx="4819653" cy="361526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Wingdings 3" panose="05040102010807070707" pitchFamily="18" charset="2"/>
              <a:buChar char=""/>
            </a:pPr>
            <a:r>
              <a:rPr lang="en-US" sz="2800" b="1" dirty="0">
                <a:solidFill>
                  <a:srgbClr val="0F496F"/>
                </a:solidFill>
              </a:rPr>
              <a:t>El </a:t>
            </a:r>
            <a:r>
              <a:rPr lang="en-US" sz="2800" b="1" dirty="0" err="1">
                <a:solidFill>
                  <a:srgbClr val="0F496F"/>
                </a:solidFill>
              </a:rPr>
              <a:t>autocuidado</a:t>
            </a:r>
            <a:r>
              <a:rPr lang="en-US" sz="2800" b="1" dirty="0">
                <a:solidFill>
                  <a:srgbClr val="0F496F"/>
                </a:solidFill>
              </a:rPr>
              <a:t> </a:t>
            </a:r>
            <a:r>
              <a:rPr lang="en-US" sz="2800" b="1" dirty="0" err="1">
                <a:solidFill>
                  <a:srgbClr val="0F496F"/>
                </a:solidFill>
              </a:rPr>
              <a:t>requiere</a:t>
            </a:r>
            <a:r>
              <a:rPr lang="en-US" sz="2800" b="1" dirty="0">
                <a:solidFill>
                  <a:srgbClr val="0F496F"/>
                </a:solidFill>
              </a:rPr>
              <a:t> que las personas </a:t>
            </a:r>
            <a:r>
              <a:rPr lang="en-US" sz="2800" b="1" dirty="0" err="1">
                <a:solidFill>
                  <a:srgbClr val="0F496F"/>
                </a:solidFill>
              </a:rPr>
              <a:t>asuman</a:t>
            </a:r>
            <a:r>
              <a:rPr lang="en-US" sz="2800" b="1" dirty="0">
                <a:solidFill>
                  <a:srgbClr val="0F496F"/>
                </a:solidFill>
              </a:rPr>
              <a:t> la </a:t>
            </a:r>
            <a:r>
              <a:rPr lang="en-US" sz="2800" b="1" dirty="0" err="1">
                <a:solidFill>
                  <a:srgbClr val="0F496F"/>
                </a:solidFill>
              </a:rPr>
              <a:t>responsabilidad</a:t>
            </a:r>
            <a:r>
              <a:rPr lang="en-US" sz="2800" b="1" dirty="0">
                <a:solidFill>
                  <a:srgbClr val="0F496F"/>
                </a:solidFill>
              </a:rPr>
              <a:t> </a:t>
            </a:r>
            <a:r>
              <a:rPr lang="en-US" sz="2800" b="1" dirty="0" err="1">
                <a:solidFill>
                  <a:srgbClr val="0F496F"/>
                </a:solidFill>
              </a:rPr>
              <a:t>en</a:t>
            </a:r>
            <a:r>
              <a:rPr lang="en-US" sz="2800" b="1" dirty="0">
                <a:solidFill>
                  <a:srgbClr val="0F496F"/>
                </a:solidFill>
              </a:rPr>
              <a:t> </a:t>
            </a:r>
            <a:r>
              <a:rPr lang="en-US" sz="2800" b="1" dirty="0" err="1">
                <a:solidFill>
                  <a:srgbClr val="0F496F"/>
                </a:solidFill>
              </a:rPr>
              <a:t>el</a:t>
            </a:r>
            <a:r>
              <a:rPr lang="en-US" sz="2800" b="1" dirty="0">
                <a:solidFill>
                  <a:srgbClr val="0F496F"/>
                </a:solidFill>
              </a:rPr>
              <a:t> </a:t>
            </a:r>
            <a:r>
              <a:rPr lang="en-US" sz="2800" b="1" dirty="0" err="1">
                <a:solidFill>
                  <a:srgbClr val="0F496F"/>
                </a:solidFill>
              </a:rPr>
              <a:t>cuidado</a:t>
            </a:r>
            <a:r>
              <a:rPr lang="en-US" sz="2800" b="1" dirty="0">
                <a:solidFill>
                  <a:srgbClr val="0F496F"/>
                </a:solidFill>
              </a:rPr>
              <a:t> de </a:t>
            </a:r>
            <a:r>
              <a:rPr lang="en-US" sz="2800" b="1" dirty="0" err="1">
                <a:solidFill>
                  <a:srgbClr val="0F496F"/>
                </a:solidFill>
              </a:rPr>
              <a:t>su</a:t>
            </a:r>
            <a:r>
              <a:rPr lang="en-US" sz="2800" b="1" dirty="0">
                <a:solidFill>
                  <a:srgbClr val="0F496F"/>
                </a:solidFill>
              </a:rPr>
              <a:t> </a:t>
            </a:r>
            <a:r>
              <a:rPr lang="en-US" sz="2800" b="1" dirty="0" err="1">
                <a:solidFill>
                  <a:srgbClr val="0F496F"/>
                </a:solidFill>
              </a:rPr>
              <a:t>salud</a:t>
            </a:r>
            <a:r>
              <a:rPr lang="en-US" sz="2800" b="1" dirty="0">
                <a:solidFill>
                  <a:srgbClr val="0F496F"/>
                </a:solidFill>
              </a:rPr>
              <a:t> y las </a:t>
            </a:r>
            <a:r>
              <a:rPr lang="en-US" sz="2800" b="1" dirty="0" err="1">
                <a:solidFill>
                  <a:srgbClr val="0F496F"/>
                </a:solidFill>
              </a:rPr>
              <a:t>consecuencias</a:t>
            </a:r>
            <a:r>
              <a:rPr lang="en-US" sz="2800" b="1" dirty="0">
                <a:solidFill>
                  <a:srgbClr val="0F496F"/>
                </a:solidFill>
              </a:rPr>
              <a:t> de las </a:t>
            </a:r>
            <a:r>
              <a:rPr lang="en-US" sz="2800" b="1" dirty="0" err="1">
                <a:solidFill>
                  <a:srgbClr val="0F496F"/>
                </a:solidFill>
              </a:rPr>
              <a:t>acciones</a:t>
            </a:r>
            <a:r>
              <a:rPr lang="en-US" sz="2800" b="1" dirty="0">
                <a:solidFill>
                  <a:srgbClr val="0F496F"/>
                </a:solidFill>
              </a:rPr>
              <a:t> que </a:t>
            </a:r>
            <a:r>
              <a:rPr lang="en-US" sz="2800" b="1" dirty="0" err="1">
                <a:solidFill>
                  <a:srgbClr val="0F496F"/>
                </a:solidFill>
              </a:rPr>
              <a:t>realizan</a:t>
            </a:r>
            <a:r>
              <a:rPr lang="en-US" sz="2800" b="1" dirty="0">
                <a:solidFill>
                  <a:srgbClr val="0F496F"/>
                </a:solidFill>
              </a:rPr>
              <a:t>.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A392D60-45E0-40B9-8C90-AAD5DEEB2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4B80EDE-F871-46B0-9AB3-412881E85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8F6E8A3-EBC1-40F1-8FCE-A53865BFE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F26AFFD-8905-47E9-9486-2047002287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D824390-77F4-4ADA-9D04-2E69B3784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09EDA7C-6260-4723-836A-6AB7804A1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5112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26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Sector</vt:lpstr>
      <vt:lpstr> AUTOCUIDADO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AUTOCUIDADO</dc:title>
  <dc:creator>Villegas&amp;Villalobos Odontólogos SAS</dc:creator>
  <cp:lastModifiedBy>Villegas&amp;Villalobos Odontólogos SAS</cp:lastModifiedBy>
  <cp:revision>1</cp:revision>
  <dcterms:created xsi:type="dcterms:W3CDTF">2023-03-27T20:57:28Z</dcterms:created>
  <dcterms:modified xsi:type="dcterms:W3CDTF">2023-03-27T21:09:51Z</dcterms:modified>
</cp:coreProperties>
</file>