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6" r:id="rId9"/>
    <p:sldId id="267" r:id="rId10"/>
    <p:sldId id="268" r:id="rId11"/>
    <p:sldId id="269" r:id="rId12"/>
    <p:sldId id="265" r:id="rId1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2">
        <a:alpha val="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8CC5D4-F3F8-481B-97EB-014EEE953283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accent0_3" csCatId="mainScheme" phldr="1"/>
      <dgm:spPr/>
      <dgm:t>
        <a:bodyPr/>
        <a:lstStyle/>
        <a:p>
          <a:endParaRPr lang="en-US"/>
        </a:p>
      </dgm:t>
    </dgm:pt>
    <dgm:pt modelId="{02E62140-0A80-48B2-8217-08B5EAA892D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1 </a:t>
          </a:r>
          <a:r>
            <a:rPr lang="en-US" dirty="0" err="1"/>
            <a:t>Físico</a:t>
          </a:r>
          <a:endParaRPr lang="en-US" dirty="0"/>
        </a:p>
      </dgm:t>
    </dgm:pt>
    <dgm:pt modelId="{92AA13A2-2A19-48C2-9ED4-54EF0D7114E1}" type="parTrans" cxnId="{E3AAFCC3-73E0-442D-BF93-05DA0DEEE4C9}">
      <dgm:prSet/>
      <dgm:spPr/>
      <dgm:t>
        <a:bodyPr/>
        <a:lstStyle/>
        <a:p>
          <a:endParaRPr lang="en-US"/>
        </a:p>
      </dgm:t>
    </dgm:pt>
    <dgm:pt modelId="{5E0C4B6D-0AE9-4374-B219-CC63FA95FA57}" type="sibTrans" cxnId="{E3AAFCC3-73E0-442D-BF93-05DA0DEEE4C9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7618BD71-412B-4CF5-9313-AA63FFF9FC7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2. Social</a:t>
          </a:r>
        </a:p>
      </dgm:t>
    </dgm:pt>
    <dgm:pt modelId="{604B334E-4B52-46BC-B7CD-97228FC5D4E6}" type="parTrans" cxnId="{ADA8B2D4-0534-4EFC-9911-4757B82830C8}">
      <dgm:prSet/>
      <dgm:spPr/>
      <dgm:t>
        <a:bodyPr/>
        <a:lstStyle/>
        <a:p>
          <a:endParaRPr lang="en-US"/>
        </a:p>
      </dgm:t>
    </dgm:pt>
    <dgm:pt modelId="{320A5BA5-47C1-48F7-94A5-FA31B749B029}" type="sibTrans" cxnId="{ADA8B2D4-0534-4EFC-9911-4757B82830C8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3DBECF74-B7CB-41B3-BC8F-10643800D4FB}">
      <dgm:prSet/>
      <dgm:spPr/>
      <dgm:t>
        <a:bodyPr/>
        <a:lstStyle/>
        <a:p>
          <a:pPr>
            <a:lnSpc>
              <a:spcPct val="100000"/>
            </a:lnSpc>
          </a:pPr>
          <a:r>
            <a:rPr lang="es-CO" dirty="0"/>
            <a:t>4. Emocional</a:t>
          </a:r>
          <a:endParaRPr lang="en-US" dirty="0"/>
        </a:p>
      </dgm:t>
    </dgm:pt>
    <dgm:pt modelId="{ED477D40-15E1-4615-AA61-FCF5E1A61211}" type="sibTrans" cxnId="{3E4A6438-6217-4643-96E7-F1688FB72A57}">
      <dgm:prSet/>
      <dgm:spPr/>
      <dgm:t>
        <a:bodyPr/>
        <a:lstStyle/>
        <a:p>
          <a:endParaRPr lang="en-US"/>
        </a:p>
      </dgm:t>
    </dgm:pt>
    <dgm:pt modelId="{A7D936DB-D9A1-42B3-A5BC-8203A15A8711}" type="parTrans" cxnId="{3E4A6438-6217-4643-96E7-F1688FB72A57}">
      <dgm:prSet/>
      <dgm:spPr/>
      <dgm:t>
        <a:bodyPr/>
        <a:lstStyle/>
        <a:p>
          <a:endParaRPr lang="en-US"/>
        </a:p>
      </dgm:t>
    </dgm:pt>
    <dgm:pt modelId="{038106DF-48C5-4A1A-BC7A-7C624D9AA8DF}">
      <dgm:prSet/>
      <dgm:spPr/>
      <dgm:t>
        <a:bodyPr/>
        <a:lstStyle/>
        <a:p>
          <a:pPr>
            <a:lnSpc>
              <a:spcPct val="100000"/>
            </a:lnSpc>
          </a:pPr>
          <a:r>
            <a:rPr lang="es-CO" dirty="0"/>
            <a:t>3.Mental</a:t>
          </a:r>
          <a:endParaRPr lang="en-US" dirty="0"/>
        </a:p>
      </dgm:t>
    </dgm:pt>
    <dgm:pt modelId="{2FB1938C-1177-47B9-95B7-8D36043159ED}" type="sibTrans" cxnId="{ECE52CDE-C986-41C9-8FB3-E995EE658D6D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6F36B5A1-31CA-4702-B327-C0DA188BAAD3}" type="parTrans" cxnId="{ECE52CDE-C986-41C9-8FB3-E995EE658D6D}">
      <dgm:prSet/>
      <dgm:spPr/>
      <dgm:t>
        <a:bodyPr/>
        <a:lstStyle/>
        <a:p>
          <a:endParaRPr lang="en-US"/>
        </a:p>
      </dgm:t>
    </dgm:pt>
    <dgm:pt modelId="{A2F5C5AA-F2BC-4BB3-94DB-3F7F0BAE2298}" type="pres">
      <dgm:prSet presAssocID="{108CC5D4-F3F8-481B-97EB-014EEE953283}" presName="root" presStyleCnt="0">
        <dgm:presLayoutVars>
          <dgm:dir/>
          <dgm:resizeHandles val="exact"/>
        </dgm:presLayoutVars>
      </dgm:prSet>
      <dgm:spPr/>
    </dgm:pt>
    <dgm:pt modelId="{2EBDFF8A-DD0C-45C8-9808-00636A8A26DA}" type="pres">
      <dgm:prSet presAssocID="{108CC5D4-F3F8-481B-97EB-014EEE953283}" presName="container" presStyleCnt="0">
        <dgm:presLayoutVars>
          <dgm:dir/>
          <dgm:resizeHandles val="exact"/>
        </dgm:presLayoutVars>
      </dgm:prSet>
      <dgm:spPr/>
    </dgm:pt>
    <dgm:pt modelId="{40DD6DB7-62ED-40A3-A66D-9AE32350ED9A}" type="pres">
      <dgm:prSet presAssocID="{02E62140-0A80-48B2-8217-08B5EAA892DB}" presName="compNode" presStyleCnt="0"/>
      <dgm:spPr/>
    </dgm:pt>
    <dgm:pt modelId="{7DC9A7EF-B8A7-437C-9599-3425A325D441}" type="pres">
      <dgm:prSet presAssocID="{02E62140-0A80-48B2-8217-08B5EAA892DB}" presName="iconBgRect" presStyleLbl="bgShp" presStyleIdx="0" presStyleCnt="4"/>
      <dgm:spPr/>
    </dgm:pt>
    <dgm:pt modelId="{C9318099-63C7-4958-AAE0-075E14009332}" type="pres">
      <dgm:prSet presAssocID="{02E62140-0A80-48B2-8217-08B5EAA892DB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Átomo"/>
        </a:ext>
      </dgm:extLst>
    </dgm:pt>
    <dgm:pt modelId="{B02D2F63-4B2A-4521-8F00-AFB108870074}" type="pres">
      <dgm:prSet presAssocID="{02E62140-0A80-48B2-8217-08B5EAA892DB}" presName="spaceRect" presStyleCnt="0"/>
      <dgm:spPr/>
    </dgm:pt>
    <dgm:pt modelId="{41D06FC2-F57E-471E-8948-8A3E062FC12F}" type="pres">
      <dgm:prSet presAssocID="{02E62140-0A80-48B2-8217-08B5EAA892DB}" presName="textRect" presStyleLbl="revTx" presStyleIdx="0" presStyleCnt="4">
        <dgm:presLayoutVars>
          <dgm:chMax val="1"/>
          <dgm:chPref val="1"/>
        </dgm:presLayoutVars>
      </dgm:prSet>
      <dgm:spPr/>
    </dgm:pt>
    <dgm:pt modelId="{EF1BAE44-7E56-44FD-B2CF-354872D927E2}" type="pres">
      <dgm:prSet presAssocID="{5E0C4B6D-0AE9-4374-B219-CC63FA95FA57}" presName="sibTrans" presStyleLbl="sibTrans2D1" presStyleIdx="0" presStyleCnt="0"/>
      <dgm:spPr/>
    </dgm:pt>
    <dgm:pt modelId="{BBA0B5D2-F9F4-459B-BAAD-4CFE2F3921B9}" type="pres">
      <dgm:prSet presAssocID="{7618BD71-412B-4CF5-9313-AA63FFF9FC7C}" presName="compNode" presStyleCnt="0"/>
      <dgm:spPr/>
    </dgm:pt>
    <dgm:pt modelId="{2D8D6837-1AB9-454B-BB1E-DAAD83AAB88E}" type="pres">
      <dgm:prSet presAssocID="{7618BD71-412B-4CF5-9313-AA63FFF9FC7C}" presName="iconBgRect" presStyleLbl="bgShp" presStyleIdx="1" presStyleCnt="4"/>
      <dgm:spPr/>
    </dgm:pt>
    <dgm:pt modelId="{7BAC89CB-68B8-447C-AC66-A4F1188DA5DC}" type="pres">
      <dgm:prSet presAssocID="{7618BD71-412B-4CF5-9313-AA63FFF9FC7C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uarios"/>
        </a:ext>
      </dgm:extLst>
    </dgm:pt>
    <dgm:pt modelId="{B333B56C-A807-47F8-991D-E116E115C65D}" type="pres">
      <dgm:prSet presAssocID="{7618BD71-412B-4CF5-9313-AA63FFF9FC7C}" presName="spaceRect" presStyleCnt="0"/>
      <dgm:spPr/>
    </dgm:pt>
    <dgm:pt modelId="{C7133CC4-F1DB-4916-BEB5-9EBF6DDFCE3B}" type="pres">
      <dgm:prSet presAssocID="{7618BD71-412B-4CF5-9313-AA63FFF9FC7C}" presName="textRect" presStyleLbl="revTx" presStyleIdx="1" presStyleCnt="4">
        <dgm:presLayoutVars>
          <dgm:chMax val="1"/>
          <dgm:chPref val="1"/>
        </dgm:presLayoutVars>
      </dgm:prSet>
      <dgm:spPr/>
    </dgm:pt>
    <dgm:pt modelId="{30F97D8B-71FF-45BC-97E9-2D152333406D}" type="pres">
      <dgm:prSet presAssocID="{320A5BA5-47C1-48F7-94A5-FA31B749B029}" presName="sibTrans" presStyleLbl="sibTrans2D1" presStyleIdx="0" presStyleCnt="0"/>
      <dgm:spPr/>
    </dgm:pt>
    <dgm:pt modelId="{ED20DAE1-4B5B-4DDD-863F-37A1403FC989}" type="pres">
      <dgm:prSet presAssocID="{038106DF-48C5-4A1A-BC7A-7C624D9AA8DF}" presName="compNode" presStyleCnt="0"/>
      <dgm:spPr/>
    </dgm:pt>
    <dgm:pt modelId="{05096166-63FA-4D77-B6F5-35BB1BC4B0D3}" type="pres">
      <dgm:prSet presAssocID="{038106DF-48C5-4A1A-BC7A-7C624D9AA8DF}" presName="iconBgRect" presStyleLbl="bgShp" presStyleIdx="2" presStyleCnt="4"/>
      <dgm:spPr/>
    </dgm:pt>
    <dgm:pt modelId="{CF570163-6179-49BB-898A-DE4AE9DB325D}" type="pres">
      <dgm:prSet presAssocID="{038106DF-48C5-4A1A-BC7A-7C624D9AA8DF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razón"/>
        </a:ext>
      </dgm:extLst>
    </dgm:pt>
    <dgm:pt modelId="{E35E47DF-42EE-4BC3-AF8D-87E8380067AF}" type="pres">
      <dgm:prSet presAssocID="{038106DF-48C5-4A1A-BC7A-7C624D9AA8DF}" presName="spaceRect" presStyleCnt="0"/>
      <dgm:spPr/>
    </dgm:pt>
    <dgm:pt modelId="{CDC57335-F176-44C5-A699-C2B80BC480EF}" type="pres">
      <dgm:prSet presAssocID="{038106DF-48C5-4A1A-BC7A-7C624D9AA8DF}" presName="textRect" presStyleLbl="revTx" presStyleIdx="2" presStyleCnt="4">
        <dgm:presLayoutVars>
          <dgm:chMax val="1"/>
          <dgm:chPref val="1"/>
        </dgm:presLayoutVars>
      </dgm:prSet>
      <dgm:spPr/>
    </dgm:pt>
    <dgm:pt modelId="{AD7BBF4F-F8FD-4EE6-8085-BB139854FC7B}" type="pres">
      <dgm:prSet presAssocID="{2FB1938C-1177-47B9-95B7-8D36043159ED}" presName="sibTrans" presStyleLbl="sibTrans2D1" presStyleIdx="0" presStyleCnt="0"/>
      <dgm:spPr/>
    </dgm:pt>
    <dgm:pt modelId="{74EAE265-E7B7-4769-B25C-BC8D723B55CC}" type="pres">
      <dgm:prSet presAssocID="{3DBECF74-B7CB-41B3-BC8F-10643800D4FB}" presName="compNode" presStyleCnt="0"/>
      <dgm:spPr/>
    </dgm:pt>
    <dgm:pt modelId="{C77D76B3-810B-4768-AA4A-41EA7BE86D5C}" type="pres">
      <dgm:prSet presAssocID="{3DBECF74-B7CB-41B3-BC8F-10643800D4FB}" presName="iconBgRect" presStyleLbl="bgShp" presStyleIdx="3" presStyleCnt="4"/>
      <dgm:spPr/>
    </dgm:pt>
    <dgm:pt modelId="{88596E74-6F0A-4191-891A-A12186B024FC}" type="pres">
      <dgm:prSet presAssocID="{3DBECF74-B7CB-41B3-BC8F-10643800D4FB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D83C2A5E-A663-4674-A5F7-8B259C8AF75C}" type="pres">
      <dgm:prSet presAssocID="{3DBECF74-B7CB-41B3-BC8F-10643800D4FB}" presName="spaceRect" presStyleCnt="0"/>
      <dgm:spPr/>
    </dgm:pt>
    <dgm:pt modelId="{DE261818-1530-432E-A8E4-9C5A4241D7C2}" type="pres">
      <dgm:prSet presAssocID="{3DBECF74-B7CB-41B3-BC8F-10643800D4FB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92A84805-BFA5-4ED1-B27D-314CF990CA1A}" type="presOf" srcId="{320A5BA5-47C1-48F7-94A5-FA31B749B029}" destId="{30F97D8B-71FF-45BC-97E9-2D152333406D}" srcOrd="0" destOrd="0" presId="urn:microsoft.com/office/officeart/2018/2/layout/IconCircleList"/>
    <dgm:cxn modelId="{92CFC532-3E65-4EDA-A9BA-C917EEDD753B}" type="presOf" srcId="{038106DF-48C5-4A1A-BC7A-7C624D9AA8DF}" destId="{CDC57335-F176-44C5-A699-C2B80BC480EF}" srcOrd="0" destOrd="0" presId="urn:microsoft.com/office/officeart/2018/2/layout/IconCircleList"/>
    <dgm:cxn modelId="{3E4A6438-6217-4643-96E7-F1688FB72A57}" srcId="{108CC5D4-F3F8-481B-97EB-014EEE953283}" destId="{3DBECF74-B7CB-41B3-BC8F-10643800D4FB}" srcOrd="3" destOrd="0" parTransId="{A7D936DB-D9A1-42B3-A5BC-8203A15A8711}" sibTransId="{ED477D40-15E1-4615-AA61-FCF5E1A61211}"/>
    <dgm:cxn modelId="{77DBCE3A-0F69-4EAF-BD2C-7952CA7DDF7F}" type="presOf" srcId="{3DBECF74-B7CB-41B3-BC8F-10643800D4FB}" destId="{DE261818-1530-432E-A8E4-9C5A4241D7C2}" srcOrd="0" destOrd="0" presId="urn:microsoft.com/office/officeart/2018/2/layout/IconCircleList"/>
    <dgm:cxn modelId="{2AADB23B-7491-46D9-BA8D-7C821B50014F}" type="presOf" srcId="{108CC5D4-F3F8-481B-97EB-014EEE953283}" destId="{A2F5C5AA-F2BC-4BB3-94DB-3F7F0BAE2298}" srcOrd="0" destOrd="0" presId="urn:microsoft.com/office/officeart/2018/2/layout/IconCircleList"/>
    <dgm:cxn modelId="{8751DD48-F287-43FF-A387-4FE27216A55D}" type="presOf" srcId="{02E62140-0A80-48B2-8217-08B5EAA892DB}" destId="{41D06FC2-F57E-471E-8948-8A3E062FC12F}" srcOrd="0" destOrd="0" presId="urn:microsoft.com/office/officeart/2018/2/layout/IconCircleList"/>
    <dgm:cxn modelId="{06C83C82-F9E9-4992-BA4D-C2532E916AFD}" type="presOf" srcId="{7618BD71-412B-4CF5-9313-AA63FFF9FC7C}" destId="{C7133CC4-F1DB-4916-BEB5-9EBF6DDFCE3B}" srcOrd="0" destOrd="0" presId="urn:microsoft.com/office/officeart/2018/2/layout/IconCircleList"/>
    <dgm:cxn modelId="{E1E3FAA1-7DA0-48B9-B727-0A12012DBB87}" type="presOf" srcId="{5E0C4B6D-0AE9-4374-B219-CC63FA95FA57}" destId="{EF1BAE44-7E56-44FD-B2CF-354872D927E2}" srcOrd="0" destOrd="0" presId="urn:microsoft.com/office/officeart/2018/2/layout/IconCircleList"/>
    <dgm:cxn modelId="{104CD5AE-6974-4C17-A7DE-9CE753BF5A63}" type="presOf" srcId="{2FB1938C-1177-47B9-95B7-8D36043159ED}" destId="{AD7BBF4F-F8FD-4EE6-8085-BB139854FC7B}" srcOrd="0" destOrd="0" presId="urn:microsoft.com/office/officeart/2018/2/layout/IconCircleList"/>
    <dgm:cxn modelId="{E3AAFCC3-73E0-442D-BF93-05DA0DEEE4C9}" srcId="{108CC5D4-F3F8-481B-97EB-014EEE953283}" destId="{02E62140-0A80-48B2-8217-08B5EAA892DB}" srcOrd="0" destOrd="0" parTransId="{92AA13A2-2A19-48C2-9ED4-54EF0D7114E1}" sibTransId="{5E0C4B6D-0AE9-4374-B219-CC63FA95FA57}"/>
    <dgm:cxn modelId="{ADA8B2D4-0534-4EFC-9911-4757B82830C8}" srcId="{108CC5D4-F3F8-481B-97EB-014EEE953283}" destId="{7618BD71-412B-4CF5-9313-AA63FFF9FC7C}" srcOrd="1" destOrd="0" parTransId="{604B334E-4B52-46BC-B7CD-97228FC5D4E6}" sibTransId="{320A5BA5-47C1-48F7-94A5-FA31B749B029}"/>
    <dgm:cxn modelId="{ECE52CDE-C986-41C9-8FB3-E995EE658D6D}" srcId="{108CC5D4-F3F8-481B-97EB-014EEE953283}" destId="{038106DF-48C5-4A1A-BC7A-7C624D9AA8DF}" srcOrd="2" destOrd="0" parTransId="{6F36B5A1-31CA-4702-B327-C0DA188BAAD3}" sibTransId="{2FB1938C-1177-47B9-95B7-8D36043159ED}"/>
    <dgm:cxn modelId="{FE96620A-DB69-4B12-9ADB-8E888ADB13B5}" type="presParOf" srcId="{A2F5C5AA-F2BC-4BB3-94DB-3F7F0BAE2298}" destId="{2EBDFF8A-DD0C-45C8-9808-00636A8A26DA}" srcOrd="0" destOrd="0" presId="urn:microsoft.com/office/officeart/2018/2/layout/IconCircleList"/>
    <dgm:cxn modelId="{7C483087-F455-4B14-A746-848CC3878C66}" type="presParOf" srcId="{2EBDFF8A-DD0C-45C8-9808-00636A8A26DA}" destId="{40DD6DB7-62ED-40A3-A66D-9AE32350ED9A}" srcOrd="0" destOrd="0" presId="urn:microsoft.com/office/officeart/2018/2/layout/IconCircleList"/>
    <dgm:cxn modelId="{78964612-22C1-4984-8795-16866F8A35D0}" type="presParOf" srcId="{40DD6DB7-62ED-40A3-A66D-9AE32350ED9A}" destId="{7DC9A7EF-B8A7-437C-9599-3425A325D441}" srcOrd="0" destOrd="0" presId="urn:microsoft.com/office/officeart/2018/2/layout/IconCircleList"/>
    <dgm:cxn modelId="{05815A23-2F09-45B7-BB4E-A3FC065A0F99}" type="presParOf" srcId="{40DD6DB7-62ED-40A3-A66D-9AE32350ED9A}" destId="{C9318099-63C7-4958-AAE0-075E14009332}" srcOrd="1" destOrd="0" presId="urn:microsoft.com/office/officeart/2018/2/layout/IconCircleList"/>
    <dgm:cxn modelId="{FAF5E5D1-316E-4A16-8497-6E1F17B6038F}" type="presParOf" srcId="{40DD6DB7-62ED-40A3-A66D-9AE32350ED9A}" destId="{B02D2F63-4B2A-4521-8F00-AFB108870074}" srcOrd="2" destOrd="0" presId="urn:microsoft.com/office/officeart/2018/2/layout/IconCircleList"/>
    <dgm:cxn modelId="{4C0CB041-8EE8-46A5-84CD-CE3BC0BBB201}" type="presParOf" srcId="{40DD6DB7-62ED-40A3-A66D-9AE32350ED9A}" destId="{41D06FC2-F57E-471E-8948-8A3E062FC12F}" srcOrd="3" destOrd="0" presId="urn:microsoft.com/office/officeart/2018/2/layout/IconCircleList"/>
    <dgm:cxn modelId="{EE729E49-578F-48D2-9F93-6E0C433E8F0A}" type="presParOf" srcId="{2EBDFF8A-DD0C-45C8-9808-00636A8A26DA}" destId="{EF1BAE44-7E56-44FD-B2CF-354872D927E2}" srcOrd="1" destOrd="0" presId="urn:microsoft.com/office/officeart/2018/2/layout/IconCircleList"/>
    <dgm:cxn modelId="{1A7E66B9-9973-41F9-834A-27E79F36B76D}" type="presParOf" srcId="{2EBDFF8A-DD0C-45C8-9808-00636A8A26DA}" destId="{BBA0B5D2-F9F4-459B-BAAD-4CFE2F3921B9}" srcOrd="2" destOrd="0" presId="urn:microsoft.com/office/officeart/2018/2/layout/IconCircleList"/>
    <dgm:cxn modelId="{658660E8-F1B4-45FE-9883-384750CC03B9}" type="presParOf" srcId="{BBA0B5D2-F9F4-459B-BAAD-4CFE2F3921B9}" destId="{2D8D6837-1AB9-454B-BB1E-DAAD83AAB88E}" srcOrd="0" destOrd="0" presId="urn:microsoft.com/office/officeart/2018/2/layout/IconCircleList"/>
    <dgm:cxn modelId="{F9AA358B-4EAF-45C8-B33C-E75CA14842CB}" type="presParOf" srcId="{BBA0B5D2-F9F4-459B-BAAD-4CFE2F3921B9}" destId="{7BAC89CB-68B8-447C-AC66-A4F1188DA5DC}" srcOrd="1" destOrd="0" presId="urn:microsoft.com/office/officeart/2018/2/layout/IconCircleList"/>
    <dgm:cxn modelId="{86CF4F8E-5960-4870-83E3-DBB3F0C542DE}" type="presParOf" srcId="{BBA0B5D2-F9F4-459B-BAAD-4CFE2F3921B9}" destId="{B333B56C-A807-47F8-991D-E116E115C65D}" srcOrd="2" destOrd="0" presId="urn:microsoft.com/office/officeart/2018/2/layout/IconCircleList"/>
    <dgm:cxn modelId="{51599D5D-8312-4FCC-B051-7325172F1FCB}" type="presParOf" srcId="{BBA0B5D2-F9F4-459B-BAAD-4CFE2F3921B9}" destId="{C7133CC4-F1DB-4916-BEB5-9EBF6DDFCE3B}" srcOrd="3" destOrd="0" presId="urn:microsoft.com/office/officeart/2018/2/layout/IconCircleList"/>
    <dgm:cxn modelId="{7A61F216-FAEE-4365-A3E0-3265F890AC7A}" type="presParOf" srcId="{2EBDFF8A-DD0C-45C8-9808-00636A8A26DA}" destId="{30F97D8B-71FF-45BC-97E9-2D152333406D}" srcOrd="3" destOrd="0" presId="urn:microsoft.com/office/officeart/2018/2/layout/IconCircleList"/>
    <dgm:cxn modelId="{B03F89CA-5A5C-48C4-B99D-BF60C0BC4C04}" type="presParOf" srcId="{2EBDFF8A-DD0C-45C8-9808-00636A8A26DA}" destId="{ED20DAE1-4B5B-4DDD-863F-37A1403FC989}" srcOrd="4" destOrd="0" presId="urn:microsoft.com/office/officeart/2018/2/layout/IconCircleList"/>
    <dgm:cxn modelId="{F86727DB-4615-4F7C-AD7F-D4D1D31F33BD}" type="presParOf" srcId="{ED20DAE1-4B5B-4DDD-863F-37A1403FC989}" destId="{05096166-63FA-4D77-B6F5-35BB1BC4B0D3}" srcOrd="0" destOrd="0" presId="urn:microsoft.com/office/officeart/2018/2/layout/IconCircleList"/>
    <dgm:cxn modelId="{858008BE-1DE2-47CB-A0B2-9160C72DD0D0}" type="presParOf" srcId="{ED20DAE1-4B5B-4DDD-863F-37A1403FC989}" destId="{CF570163-6179-49BB-898A-DE4AE9DB325D}" srcOrd="1" destOrd="0" presId="urn:microsoft.com/office/officeart/2018/2/layout/IconCircleList"/>
    <dgm:cxn modelId="{FE917A49-6473-42FA-B611-3F17E62C61D5}" type="presParOf" srcId="{ED20DAE1-4B5B-4DDD-863F-37A1403FC989}" destId="{E35E47DF-42EE-4BC3-AF8D-87E8380067AF}" srcOrd="2" destOrd="0" presId="urn:microsoft.com/office/officeart/2018/2/layout/IconCircleList"/>
    <dgm:cxn modelId="{C4C159B6-3E9E-48E7-95A4-D87003BBEB30}" type="presParOf" srcId="{ED20DAE1-4B5B-4DDD-863F-37A1403FC989}" destId="{CDC57335-F176-44C5-A699-C2B80BC480EF}" srcOrd="3" destOrd="0" presId="urn:microsoft.com/office/officeart/2018/2/layout/IconCircleList"/>
    <dgm:cxn modelId="{4C19F917-A4E8-42AF-9BED-5AE23CB410EC}" type="presParOf" srcId="{2EBDFF8A-DD0C-45C8-9808-00636A8A26DA}" destId="{AD7BBF4F-F8FD-4EE6-8085-BB139854FC7B}" srcOrd="5" destOrd="0" presId="urn:microsoft.com/office/officeart/2018/2/layout/IconCircleList"/>
    <dgm:cxn modelId="{CAC2A841-E45B-40FF-9EE3-B78CF85BBADE}" type="presParOf" srcId="{2EBDFF8A-DD0C-45C8-9808-00636A8A26DA}" destId="{74EAE265-E7B7-4769-B25C-BC8D723B55CC}" srcOrd="6" destOrd="0" presId="urn:microsoft.com/office/officeart/2018/2/layout/IconCircleList"/>
    <dgm:cxn modelId="{D28EBB39-A64E-42EB-A23A-20A4D913772F}" type="presParOf" srcId="{74EAE265-E7B7-4769-B25C-BC8D723B55CC}" destId="{C77D76B3-810B-4768-AA4A-41EA7BE86D5C}" srcOrd="0" destOrd="0" presId="urn:microsoft.com/office/officeart/2018/2/layout/IconCircleList"/>
    <dgm:cxn modelId="{9F41FA23-66A2-49B1-AC7F-9D7D14784F16}" type="presParOf" srcId="{74EAE265-E7B7-4769-B25C-BC8D723B55CC}" destId="{88596E74-6F0A-4191-891A-A12186B024FC}" srcOrd="1" destOrd="0" presId="urn:microsoft.com/office/officeart/2018/2/layout/IconCircleList"/>
    <dgm:cxn modelId="{8C3608A3-1887-4E4D-997F-B316709B0A2A}" type="presParOf" srcId="{74EAE265-E7B7-4769-B25C-BC8D723B55CC}" destId="{D83C2A5E-A663-4674-A5F7-8B259C8AF75C}" srcOrd="2" destOrd="0" presId="urn:microsoft.com/office/officeart/2018/2/layout/IconCircleList"/>
    <dgm:cxn modelId="{F5070D97-70E5-400E-AA15-F072962C803B}" type="presParOf" srcId="{74EAE265-E7B7-4769-B25C-BC8D723B55CC}" destId="{DE261818-1530-432E-A8E4-9C5A4241D7C2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09B147-69A0-44CE-A63E-67D11E0A2EA0}" type="doc">
      <dgm:prSet loTypeId="urn:microsoft.com/office/officeart/2005/8/layout/hierarchy1" loCatId="hierarchy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DF5DA42-4C5D-4593-9877-745950B75FB5}">
      <dgm:prSet/>
      <dgm:spPr/>
      <dgm:t>
        <a:bodyPr/>
        <a:lstStyle/>
        <a:p>
          <a:r>
            <a:rPr lang="es-ES" dirty="0"/>
            <a:t>Estrategias de autocuidado: Pensamientos</a:t>
          </a:r>
          <a:br>
            <a:rPr lang="es-ES" dirty="0"/>
          </a:br>
          <a:br>
            <a:rPr lang="es-ES" dirty="0"/>
          </a:br>
          <a:r>
            <a:rPr lang="es-ES" b="1" dirty="0"/>
            <a:t>No confíes en rumores o suposiciones</a:t>
          </a:r>
          <a:r>
            <a:rPr lang="es-ES" dirty="0"/>
            <a:t>. Organiza tu tiempo. Elige actividades en las que puedas involucrar tu mente y tu cuerpo y mantente enfocado en el aquí y ahora. Fija metas a corto plazo que te ayuden a mantener el rumbo.</a:t>
          </a:r>
          <a:endParaRPr lang="es-CO" dirty="0"/>
        </a:p>
      </dgm:t>
    </dgm:pt>
    <dgm:pt modelId="{26C599F1-0D72-46D8-B4B7-7117C490AE20}" type="parTrans" cxnId="{EF9BFF7D-A507-4DB3-A916-E6C0F14EE4C9}">
      <dgm:prSet/>
      <dgm:spPr/>
      <dgm:t>
        <a:bodyPr/>
        <a:lstStyle/>
        <a:p>
          <a:endParaRPr lang="es-CO"/>
        </a:p>
      </dgm:t>
    </dgm:pt>
    <dgm:pt modelId="{0D4D8687-129B-411A-9E82-FA6B32AAE498}" type="sibTrans" cxnId="{EF9BFF7D-A507-4DB3-A916-E6C0F14EE4C9}">
      <dgm:prSet/>
      <dgm:spPr/>
      <dgm:t>
        <a:bodyPr/>
        <a:lstStyle/>
        <a:p>
          <a:endParaRPr lang="es-CO"/>
        </a:p>
      </dgm:t>
    </dgm:pt>
    <dgm:pt modelId="{9A70AAFD-6733-4880-B64E-4E1AC62E942E}" type="pres">
      <dgm:prSet presAssocID="{8309B147-69A0-44CE-A63E-67D11E0A2EA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C27D257-DBF0-401C-B364-929B76A1CE45}" type="pres">
      <dgm:prSet presAssocID="{4DF5DA42-4C5D-4593-9877-745950B75FB5}" presName="hierRoot1" presStyleCnt="0"/>
      <dgm:spPr/>
    </dgm:pt>
    <dgm:pt modelId="{9ECB260D-4419-420F-91EC-85EAEB4F017C}" type="pres">
      <dgm:prSet presAssocID="{4DF5DA42-4C5D-4593-9877-745950B75FB5}" presName="composite" presStyleCnt="0"/>
      <dgm:spPr/>
    </dgm:pt>
    <dgm:pt modelId="{B46D40FE-5500-4F5C-A069-9F66F0342CEC}" type="pres">
      <dgm:prSet presAssocID="{4DF5DA42-4C5D-4593-9877-745950B75FB5}" presName="background" presStyleLbl="node0" presStyleIdx="0" presStyleCnt="1"/>
      <dgm:spPr/>
    </dgm:pt>
    <dgm:pt modelId="{58B082C6-811C-4B7A-B4DD-72AF58A8379F}" type="pres">
      <dgm:prSet presAssocID="{4DF5DA42-4C5D-4593-9877-745950B75FB5}" presName="text" presStyleLbl="fgAcc0" presStyleIdx="0" presStyleCnt="1">
        <dgm:presLayoutVars>
          <dgm:chPref val="3"/>
        </dgm:presLayoutVars>
      </dgm:prSet>
      <dgm:spPr/>
    </dgm:pt>
    <dgm:pt modelId="{C2DCEFDE-8F35-43C7-8F2A-793EE81A5E11}" type="pres">
      <dgm:prSet presAssocID="{4DF5DA42-4C5D-4593-9877-745950B75FB5}" presName="hierChild2" presStyleCnt="0"/>
      <dgm:spPr/>
    </dgm:pt>
  </dgm:ptLst>
  <dgm:cxnLst>
    <dgm:cxn modelId="{FB647528-BE9E-4A71-834C-C4B8FDE07FBC}" type="presOf" srcId="{8309B147-69A0-44CE-A63E-67D11E0A2EA0}" destId="{9A70AAFD-6733-4880-B64E-4E1AC62E942E}" srcOrd="0" destOrd="0" presId="urn:microsoft.com/office/officeart/2005/8/layout/hierarchy1"/>
    <dgm:cxn modelId="{EF9BFF7D-A507-4DB3-A916-E6C0F14EE4C9}" srcId="{8309B147-69A0-44CE-A63E-67D11E0A2EA0}" destId="{4DF5DA42-4C5D-4593-9877-745950B75FB5}" srcOrd="0" destOrd="0" parTransId="{26C599F1-0D72-46D8-B4B7-7117C490AE20}" sibTransId="{0D4D8687-129B-411A-9E82-FA6B32AAE498}"/>
    <dgm:cxn modelId="{E960EDCD-20C4-40DA-819B-A083E94F1052}" type="presOf" srcId="{4DF5DA42-4C5D-4593-9877-745950B75FB5}" destId="{58B082C6-811C-4B7A-B4DD-72AF58A8379F}" srcOrd="0" destOrd="0" presId="urn:microsoft.com/office/officeart/2005/8/layout/hierarchy1"/>
    <dgm:cxn modelId="{657F36FD-FAFA-4A94-91A5-6B54B38CBBCE}" type="presParOf" srcId="{9A70AAFD-6733-4880-B64E-4E1AC62E942E}" destId="{EC27D257-DBF0-401C-B364-929B76A1CE45}" srcOrd="0" destOrd="0" presId="urn:microsoft.com/office/officeart/2005/8/layout/hierarchy1"/>
    <dgm:cxn modelId="{96387825-DE62-46B4-A898-18721AF65969}" type="presParOf" srcId="{EC27D257-DBF0-401C-B364-929B76A1CE45}" destId="{9ECB260D-4419-420F-91EC-85EAEB4F017C}" srcOrd="0" destOrd="0" presId="urn:microsoft.com/office/officeart/2005/8/layout/hierarchy1"/>
    <dgm:cxn modelId="{BDE1A5DF-8377-4812-901C-CD0CBC985884}" type="presParOf" srcId="{9ECB260D-4419-420F-91EC-85EAEB4F017C}" destId="{B46D40FE-5500-4F5C-A069-9F66F0342CEC}" srcOrd="0" destOrd="0" presId="urn:microsoft.com/office/officeart/2005/8/layout/hierarchy1"/>
    <dgm:cxn modelId="{3C1F7B69-639F-41A6-B1FA-27A54BDDC089}" type="presParOf" srcId="{9ECB260D-4419-420F-91EC-85EAEB4F017C}" destId="{58B082C6-811C-4B7A-B4DD-72AF58A8379F}" srcOrd="1" destOrd="0" presId="urn:microsoft.com/office/officeart/2005/8/layout/hierarchy1"/>
    <dgm:cxn modelId="{789E4473-6458-411C-934A-10E8724CE7DC}" type="presParOf" srcId="{EC27D257-DBF0-401C-B364-929B76A1CE45}" destId="{C2DCEFDE-8F35-43C7-8F2A-793EE81A5E1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309B147-69A0-44CE-A63E-67D11E0A2EA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D22D31-6C2C-47ED-94D9-718637EA9B09}">
      <dgm:prSet/>
      <dgm:spPr/>
      <dgm:t>
        <a:bodyPr/>
        <a:lstStyle/>
        <a:p>
          <a:r>
            <a:rPr lang="es-ES" dirty="0"/>
            <a:t>CUIDATE, para que puedas cuidar de tus seres queridos, ser empáticos con los demás es una buena forma de empezar tu día. </a:t>
          </a:r>
          <a:r>
            <a:rPr lang="es-ES" b="1" dirty="0"/>
            <a:t>No solo cuides tu cuerpo, cuida también de tu mente y haz uso de los medios de comunicación e interacción virtual para comunicarte con otros</a:t>
          </a:r>
          <a:r>
            <a:rPr lang="es-ES" dirty="0"/>
            <a:t>, para beneficio de tu Salud Mental.</a:t>
          </a:r>
        </a:p>
      </dgm:t>
    </dgm:pt>
    <dgm:pt modelId="{55E635A1-73DC-4406-8C77-ECDEA48EA982}" type="parTrans" cxnId="{3D8EA525-56FB-4535-ADAA-C05B174C836B}">
      <dgm:prSet/>
      <dgm:spPr/>
      <dgm:t>
        <a:bodyPr/>
        <a:lstStyle/>
        <a:p>
          <a:endParaRPr lang="es-CO"/>
        </a:p>
      </dgm:t>
    </dgm:pt>
    <dgm:pt modelId="{231473EA-308E-4E1E-ADA5-B4B382C40C56}" type="sibTrans" cxnId="{3D8EA525-56FB-4535-ADAA-C05B174C836B}">
      <dgm:prSet/>
      <dgm:spPr/>
      <dgm:t>
        <a:bodyPr/>
        <a:lstStyle/>
        <a:p>
          <a:endParaRPr lang="es-CO"/>
        </a:p>
      </dgm:t>
    </dgm:pt>
    <dgm:pt modelId="{F050567C-7277-40CA-895E-72356F1010BD}">
      <dgm:prSet/>
      <dgm:spPr/>
      <dgm:t>
        <a:bodyPr/>
        <a:lstStyle/>
        <a:p>
          <a:r>
            <a:rPr lang="es-ES"/>
            <a:t>¿Cómo prácticas el autocuidado de la salud mental?</a:t>
          </a:r>
        </a:p>
      </dgm:t>
    </dgm:pt>
    <dgm:pt modelId="{C58021C5-392B-4684-84D6-A950F71A7220}" type="parTrans" cxnId="{37C1ACEE-0F6C-48C8-8BDC-C6F792059A42}">
      <dgm:prSet/>
      <dgm:spPr/>
      <dgm:t>
        <a:bodyPr/>
        <a:lstStyle/>
        <a:p>
          <a:endParaRPr lang="es-CO"/>
        </a:p>
      </dgm:t>
    </dgm:pt>
    <dgm:pt modelId="{BBDFD75A-A265-46D7-8DDF-237666C7BBBB}" type="sibTrans" cxnId="{37C1ACEE-0F6C-48C8-8BDC-C6F792059A42}">
      <dgm:prSet/>
      <dgm:spPr/>
      <dgm:t>
        <a:bodyPr/>
        <a:lstStyle/>
        <a:p>
          <a:endParaRPr lang="es-CO"/>
        </a:p>
      </dgm:t>
    </dgm:pt>
    <dgm:pt modelId="{F4BE6128-11A2-4896-995C-F3C6494E5A02}" type="pres">
      <dgm:prSet presAssocID="{8309B147-69A0-44CE-A63E-67D11E0A2EA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2E51970-BF02-42BC-80ED-99EAA36BBC58}" type="pres">
      <dgm:prSet presAssocID="{F050567C-7277-40CA-895E-72356F1010BD}" presName="hierRoot1" presStyleCnt="0"/>
      <dgm:spPr/>
    </dgm:pt>
    <dgm:pt modelId="{B47C54BC-E722-4B60-BE09-A09DE0BFC2A5}" type="pres">
      <dgm:prSet presAssocID="{F050567C-7277-40CA-895E-72356F1010BD}" presName="composite" presStyleCnt="0"/>
      <dgm:spPr/>
    </dgm:pt>
    <dgm:pt modelId="{84C7AA73-F236-43B8-A9CE-F24E74A325D0}" type="pres">
      <dgm:prSet presAssocID="{F050567C-7277-40CA-895E-72356F1010BD}" presName="background" presStyleLbl="node0" presStyleIdx="0" presStyleCnt="2"/>
      <dgm:spPr/>
    </dgm:pt>
    <dgm:pt modelId="{9B0FC2D3-7D73-4D6D-B91D-F67517C68099}" type="pres">
      <dgm:prSet presAssocID="{F050567C-7277-40CA-895E-72356F1010BD}" presName="text" presStyleLbl="fgAcc0" presStyleIdx="0" presStyleCnt="2">
        <dgm:presLayoutVars>
          <dgm:chPref val="3"/>
        </dgm:presLayoutVars>
      </dgm:prSet>
      <dgm:spPr/>
    </dgm:pt>
    <dgm:pt modelId="{A2410F22-A328-4259-A0FE-1B370B705E8A}" type="pres">
      <dgm:prSet presAssocID="{F050567C-7277-40CA-895E-72356F1010BD}" presName="hierChild2" presStyleCnt="0"/>
      <dgm:spPr/>
    </dgm:pt>
    <dgm:pt modelId="{A511297E-99D4-4E5E-97C5-20D39271FC0D}" type="pres">
      <dgm:prSet presAssocID="{22D22D31-6C2C-47ED-94D9-718637EA9B09}" presName="hierRoot1" presStyleCnt="0"/>
      <dgm:spPr/>
    </dgm:pt>
    <dgm:pt modelId="{2E575B10-9322-42EB-8878-F9A2181BF5EB}" type="pres">
      <dgm:prSet presAssocID="{22D22D31-6C2C-47ED-94D9-718637EA9B09}" presName="composite" presStyleCnt="0"/>
      <dgm:spPr/>
    </dgm:pt>
    <dgm:pt modelId="{614FADED-DE13-457A-8A0D-01A98DF4B8EA}" type="pres">
      <dgm:prSet presAssocID="{22D22D31-6C2C-47ED-94D9-718637EA9B09}" presName="background" presStyleLbl="node0" presStyleIdx="1" presStyleCnt="2"/>
      <dgm:spPr/>
    </dgm:pt>
    <dgm:pt modelId="{5630DDDA-DF75-4389-96EA-CF95B051257F}" type="pres">
      <dgm:prSet presAssocID="{22D22D31-6C2C-47ED-94D9-718637EA9B09}" presName="text" presStyleLbl="fgAcc0" presStyleIdx="1" presStyleCnt="2">
        <dgm:presLayoutVars>
          <dgm:chPref val="3"/>
        </dgm:presLayoutVars>
      </dgm:prSet>
      <dgm:spPr/>
    </dgm:pt>
    <dgm:pt modelId="{AD9BDDD1-EF40-43AB-8F4C-C34361CD6477}" type="pres">
      <dgm:prSet presAssocID="{22D22D31-6C2C-47ED-94D9-718637EA9B09}" presName="hierChild2" presStyleCnt="0"/>
      <dgm:spPr/>
    </dgm:pt>
  </dgm:ptLst>
  <dgm:cxnLst>
    <dgm:cxn modelId="{3D8EA525-56FB-4535-ADAA-C05B174C836B}" srcId="{8309B147-69A0-44CE-A63E-67D11E0A2EA0}" destId="{22D22D31-6C2C-47ED-94D9-718637EA9B09}" srcOrd="1" destOrd="0" parTransId="{55E635A1-73DC-4406-8C77-ECDEA48EA982}" sibTransId="{231473EA-308E-4E1E-ADA5-B4B382C40C56}"/>
    <dgm:cxn modelId="{62B9ED33-5920-4F12-ADA1-FF40F811150E}" type="presOf" srcId="{F050567C-7277-40CA-895E-72356F1010BD}" destId="{9B0FC2D3-7D73-4D6D-B91D-F67517C68099}" srcOrd="0" destOrd="0" presId="urn:microsoft.com/office/officeart/2005/8/layout/hierarchy1"/>
    <dgm:cxn modelId="{AC501B84-048A-411C-9026-A8471C714C01}" type="presOf" srcId="{8309B147-69A0-44CE-A63E-67D11E0A2EA0}" destId="{F4BE6128-11A2-4896-995C-F3C6494E5A02}" srcOrd="0" destOrd="0" presId="urn:microsoft.com/office/officeart/2005/8/layout/hierarchy1"/>
    <dgm:cxn modelId="{3D89C5AE-3077-4443-93A2-2E855D79CE25}" type="presOf" srcId="{22D22D31-6C2C-47ED-94D9-718637EA9B09}" destId="{5630DDDA-DF75-4389-96EA-CF95B051257F}" srcOrd="0" destOrd="0" presId="urn:microsoft.com/office/officeart/2005/8/layout/hierarchy1"/>
    <dgm:cxn modelId="{37C1ACEE-0F6C-48C8-8BDC-C6F792059A42}" srcId="{8309B147-69A0-44CE-A63E-67D11E0A2EA0}" destId="{F050567C-7277-40CA-895E-72356F1010BD}" srcOrd="0" destOrd="0" parTransId="{C58021C5-392B-4684-84D6-A950F71A7220}" sibTransId="{BBDFD75A-A265-46D7-8DDF-237666C7BBBB}"/>
    <dgm:cxn modelId="{A4C2256A-093E-431D-A26D-6A8592A0010B}" type="presParOf" srcId="{F4BE6128-11A2-4896-995C-F3C6494E5A02}" destId="{F2E51970-BF02-42BC-80ED-99EAA36BBC58}" srcOrd="0" destOrd="0" presId="urn:microsoft.com/office/officeart/2005/8/layout/hierarchy1"/>
    <dgm:cxn modelId="{7A47E443-E70F-4DFA-AED6-715675650BD3}" type="presParOf" srcId="{F2E51970-BF02-42BC-80ED-99EAA36BBC58}" destId="{B47C54BC-E722-4B60-BE09-A09DE0BFC2A5}" srcOrd="0" destOrd="0" presId="urn:microsoft.com/office/officeart/2005/8/layout/hierarchy1"/>
    <dgm:cxn modelId="{57B5B5DF-4CF4-4E76-B8E6-E41C51F2CB87}" type="presParOf" srcId="{B47C54BC-E722-4B60-BE09-A09DE0BFC2A5}" destId="{84C7AA73-F236-43B8-A9CE-F24E74A325D0}" srcOrd="0" destOrd="0" presId="urn:microsoft.com/office/officeart/2005/8/layout/hierarchy1"/>
    <dgm:cxn modelId="{DE61744B-2936-44FB-81E0-0E2FD4A3AE45}" type="presParOf" srcId="{B47C54BC-E722-4B60-BE09-A09DE0BFC2A5}" destId="{9B0FC2D3-7D73-4D6D-B91D-F67517C68099}" srcOrd="1" destOrd="0" presId="urn:microsoft.com/office/officeart/2005/8/layout/hierarchy1"/>
    <dgm:cxn modelId="{E7F2DA8F-9E6B-4DAB-87A8-D95AEA009142}" type="presParOf" srcId="{F2E51970-BF02-42BC-80ED-99EAA36BBC58}" destId="{A2410F22-A328-4259-A0FE-1B370B705E8A}" srcOrd="1" destOrd="0" presId="urn:microsoft.com/office/officeart/2005/8/layout/hierarchy1"/>
    <dgm:cxn modelId="{8AC860DD-B2AA-442F-AF9D-AC064336460C}" type="presParOf" srcId="{F4BE6128-11A2-4896-995C-F3C6494E5A02}" destId="{A511297E-99D4-4E5E-97C5-20D39271FC0D}" srcOrd="1" destOrd="0" presId="urn:microsoft.com/office/officeart/2005/8/layout/hierarchy1"/>
    <dgm:cxn modelId="{4F9C7733-C831-4F23-8615-777168F4B0BA}" type="presParOf" srcId="{A511297E-99D4-4E5E-97C5-20D39271FC0D}" destId="{2E575B10-9322-42EB-8878-F9A2181BF5EB}" srcOrd="0" destOrd="0" presId="urn:microsoft.com/office/officeart/2005/8/layout/hierarchy1"/>
    <dgm:cxn modelId="{071526D9-F4E2-4EE4-BBF3-2A30CE02CC19}" type="presParOf" srcId="{2E575B10-9322-42EB-8878-F9A2181BF5EB}" destId="{614FADED-DE13-457A-8A0D-01A98DF4B8EA}" srcOrd="0" destOrd="0" presId="urn:microsoft.com/office/officeart/2005/8/layout/hierarchy1"/>
    <dgm:cxn modelId="{2DBD26FD-2A60-4E80-9E3B-B74185B459DD}" type="presParOf" srcId="{2E575B10-9322-42EB-8878-F9A2181BF5EB}" destId="{5630DDDA-DF75-4389-96EA-CF95B051257F}" srcOrd="1" destOrd="0" presId="urn:microsoft.com/office/officeart/2005/8/layout/hierarchy1"/>
    <dgm:cxn modelId="{5EA6A3A1-1F85-4FEE-A75E-CA2740C3BE06}" type="presParOf" srcId="{A511297E-99D4-4E5E-97C5-20D39271FC0D}" destId="{AD9BDDD1-EF40-43AB-8F4C-C34361CD647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309B147-69A0-44CE-A63E-67D11E0A2EA0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6E66325-1E27-4F35-A1E4-4177D998348A}">
      <dgm:prSet/>
      <dgm:spPr/>
      <dgm:t>
        <a:bodyPr/>
        <a:lstStyle/>
        <a:p>
          <a:br>
            <a:rPr lang="es-ES" dirty="0"/>
          </a:br>
          <a:br>
            <a:rPr lang="es-ES" dirty="0"/>
          </a:br>
          <a:r>
            <a:rPr lang="es-ES" b="1" dirty="0"/>
            <a:t>Concéntrate en las cosas que puedes controlar y date permiso para dejar a un lado lo que no</a:t>
          </a:r>
          <a:r>
            <a:rPr lang="es-ES" dirty="0"/>
            <a:t>. Acércate a tus seres queridos y pasa tiempo con ellos y con otras personas que te apoyen y se preocupen por ti. Habla sobre lo ocurrido y tus sentimientos.</a:t>
          </a:r>
          <a:endParaRPr lang="es-CO" dirty="0"/>
        </a:p>
      </dgm:t>
    </dgm:pt>
    <dgm:pt modelId="{5BD838D9-610A-4E94-94F6-393A8D92C266}" type="parTrans" cxnId="{E92A9D76-51AB-47B2-AC4F-D2EBE098552E}">
      <dgm:prSet/>
      <dgm:spPr/>
      <dgm:t>
        <a:bodyPr/>
        <a:lstStyle/>
        <a:p>
          <a:endParaRPr lang="es-CO"/>
        </a:p>
      </dgm:t>
    </dgm:pt>
    <dgm:pt modelId="{A924E710-36CB-49E0-8FCB-3AF34DDBDF3D}" type="sibTrans" cxnId="{E92A9D76-51AB-47B2-AC4F-D2EBE098552E}">
      <dgm:prSet/>
      <dgm:spPr/>
      <dgm:t>
        <a:bodyPr/>
        <a:lstStyle/>
        <a:p>
          <a:endParaRPr lang="es-CO"/>
        </a:p>
      </dgm:t>
    </dgm:pt>
    <dgm:pt modelId="{7FE3B38A-F198-47E0-8DBE-B2B180F2A9E4}">
      <dgm:prSet/>
      <dgm:spPr/>
      <dgm:t>
        <a:bodyPr/>
        <a:lstStyle/>
        <a:p>
          <a:r>
            <a:rPr lang="es-ES" dirty="0"/>
            <a:t>Estrategias de autocuidado: Emocionales</a:t>
          </a:r>
          <a:endParaRPr lang="es-CO" dirty="0"/>
        </a:p>
      </dgm:t>
    </dgm:pt>
    <dgm:pt modelId="{6ECAF8A9-30BB-4E74-99C1-7D7C3885C14D}" type="parTrans" cxnId="{3EEA1059-ED69-4D9D-91EA-096F9297D51D}">
      <dgm:prSet/>
      <dgm:spPr/>
      <dgm:t>
        <a:bodyPr/>
        <a:lstStyle/>
        <a:p>
          <a:endParaRPr lang="es-CO"/>
        </a:p>
      </dgm:t>
    </dgm:pt>
    <dgm:pt modelId="{60D79470-345B-43C0-80A6-C0A4C89615F5}" type="sibTrans" cxnId="{3EEA1059-ED69-4D9D-91EA-096F9297D51D}">
      <dgm:prSet/>
      <dgm:spPr/>
      <dgm:t>
        <a:bodyPr/>
        <a:lstStyle/>
        <a:p>
          <a:endParaRPr lang="es-CO"/>
        </a:p>
      </dgm:t>
    </dgm:pt>
    <dgm:pt modelId="{1AC74539-E304-4B98-8AD4-5B1934549E24}" type="pres">
      <dgm:prSet presAssocID="{8309B147-69A0-44CE-A63E-67D11E0A2EA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27B965B-971D-45E5-B658-A6692EEC2943}" type="pres">
      <dgm:prSet presAssocID="{7FE3B38A-F198-47E0-8DBE-B2B180F2A9E4}" presName="hierRoot1" presStyleCnt="0"/>
      <dgm:spPr/>
    </dgm:pt>
    <dgm:pt modelId="{5A568B40-9622-4C24-95C4-57919983427A}" type="pres">
      <dgm:prSet presAssocID="{7FE3B38A-F198-47E0-8DBE-B2B180F2A9E4}" presName="composite" presStyleCnt="0"/>
      <dgm:spPr/>
    </dgm:pt>
    <dgm:pt modelId="{F0AC68D0-103A-41E2-85E5-C0AB3E90921F}" type="pres">
      <dgm:prSet presAssocID="{7FE3B38A-F198-47E0-8DBE-B2B180F2A9E4}" presName="background" presStyleLbl="node0" presStyleIdx="0" presStyleCnt="2"/>
      <dgm:spPr/>
    </dgm:pt>
    <dgm:pt modelId="{0FB92814-DD0D-4FE9-845B-5FFADED68E20}" type="pres">
      <dgm:prSet presAssocID="{7FE3B38A-F198-47E0-8DBE-B2B180F2A9E4}" presName="text" presStyleLbl="fgAcc0" presStyleIdx="0" presStyleCnt="2" custScaleY="112723">
        <dgm:presLayoutVars>
          <dgm:chPref val="3"/>
        </dgm:presLayoutVars>
      </dgm:prSet>
      <dgm:spPr/>
    </dgm:pt>
    <dgm:pt modelId="{71AE1F87-44D0-4973-83B1-6E6B0897014F}" type="pres">
      <dgm:prSet presAssocID="{7FE3B38A-F198-47E0-8DBE-B2B180F2A9E4}" presName="hierChild2" presStyleCnt="0"/>
      <dgm:spPr/>
    </dgm:pt>
    <dgm:pt modelId="{12C55ED1-38F9-49AC-933F-1437EC1F15E6}" type="pres">
      <dgm:prSet presAssocID="{26E66325-1E27-4F35-A1E4-4177D998348A}" presName="hierRoot1" presStyleCnt="0"/>
      <dgm:spPr/>
    </dgm:pt>
    <dgm:pt modelId="{1F3872AA-FDD2-480F-A7AA-462E6C78C8FE}" type="pres">
      <dgm:prSet presAssocID="{26E66325-1E27-4F35-A1E4-4177D998348A}" presName="composite" presStyleCnt="0"/>
      <dgm:spPr/>
    </dgm:pt>
    <dgm:pt modelId="{F9887D76-32FA-475D-A318-FFFD5C0EBC7B}" type="pres">
      <dgm:prSet presAssocID="{26E66325-1E27-4F35-A1E4-4177D998348A}" presName="background" presStyleLbl="node0" presStyleIdx="1" presStyleCnt="2"/>
      <dgm:spPr/>
    </dgm:pt>
    <dgm:pt modelId="{EFF3B15B-1C1C-4948-8157-8DBF10CD20D4}" type="pres">
      <dgm:prSet presAssocID="{26E66325-1E27-4F35-A1E4-4177D998348A}" presName="text" presStyleLbl="fgAcc0" presStyleIdx="1" presStyleCnt="2" custScaleX="126689">
        <dgm:presLayoutVars>
          <dgm:chPref val="3"/>
        </dgm:presLayoutVars>
      </dgm:prSet>
      <dgm:spPr/>
    </dgm:pt>
    <dgm:pt modelId="{B5916811-ED5F-4BCB-ABE3-726DA92604AF}" type="pres">
      <dgm:prSet presAssocID="{26E66325-1E27-4F35-A1E4-4177D998348A}" presName="hierChild2" presStyleCnt="0"/>
      <dgm:spPr/>
    </dgm:pt>
  </dgm:ptLst>
  <dgm:cxnLst>
    <dgm:cxn modelId="{72402447-6118-4791-933E-310FFB06E014}" type="presOf" srcId="{7FE3B38A-F198-47E0-8DBE-B2B180F2A9E4}" destId="{0FB92814-DD0D-4FE9-845B-5FFADED68E20}" srcOrd="0" destOrd="0" presId="urn:microsoft.com/office/officeart/2005/8/layout/hierarchy1"/>
    <dgm:cxn modelId="{E92A9D76-51AB-47B2-AC4F-D2EBE098552E}" srcId="{8309B147-69A0-44CE-A63E-67D11E0A2EA0}" destId="{26E66325-1E27-4F35-A1E4-4177D998348A}" srcOrd="1" destOrd="0" parTransId="{5BD838D9-610A-4E94-94F6-393A8D92C266}" sibTransId="{A924E710-36CB-49E0-8FCB-3AF34DDBDF3D}"/>
    <dgm:cxn modelId="{3EEA1059-ED69-4D9D-91EA-096F9297D51D}" srcId="{8309B147-69A0-44CE-A63E-67D11E0A2EA0}" destId="{7FE3B38A-F198-47E0-8DBE-B2B180F2A9E4}" srcOrd="0" destOrd="0" parTransId="{6ECAF8A9-30BB-4E74-99C1-7D7C3885C14D}" sibTransId="{60D79470-345B-43C0-80A6-C0A4C89615F5}"/>
    <dgm:cxn modelId="{D1B3BBF2-8122-46B4-A7F1-E3A91C0EA3C4}" type="presOf" srcId="{8309B147-69A0-44CE-A63E-67D11E0A2EA0}" destId="{1AC74539-E304-4B98-8AD4-5B1934549E24}" srcOrd="0" destOrd="0" presId="urn:microsoft.com/office/officeart/2005/8/layout/hierarchy1"/>
    <dgm:cxn modelId="{AC49F2FF-B765-4B82-9DB2-918BE0DB3CCE}" type="presOf" srcId="{26E66325-1E27-4F35-A1E4-4177D998348A}" destId="{EFF3B15B-1C1C-4948-8157-8DBF10CD20D4}" srcOrd="0" destOrd="0" presId="urn:microsoft.com/office/officeart/2005/8/layout/hierarchy1"/>
    <dgm:cxn modelId="{D6C65228-A5C0-4A79-8264-1584927CA7D3}" type="presParOf" srcId="{1AC74539-E304-4B98-8AD4-5B1934549E24}" destId="{B27B965B-971D-45E5-B658-A6692EEC2943}" srcOrd="0" destOrd="0" presId="urn:microsoft.com/office/officeart/2005/8/layout/hierarchy1"/>
    <dgm:cxn modelId="{E1F83DDA-12F5-4B10-9113-55537480A955}" type="presParOf" srcId="{B27B965B-971D-45E5-B658-A6692EEC2943}" destId="{5A568B40-9622-4C24-95C4-57919983427A}" srcOrd="0" destOrd="0" presId="urn:microsoft.com/office/officeart/2005/8/layout/hierarchy1"/>
    <dgm:cxn modelId="{4AF49AFD-335D-43BC-8DFD-43F8C903F6EE}" type="presParOf" srcId="{5A568B40-9622-4C24-95C4-57919983427A}" destId="{F0AC68D0-103A-41E2-85E5-C0AB3E90921F}" srcOrd="0" destOrd="0" presId="urn:microsoft.com/office/officeart/2005/8/layout/hierarchy1"/>
    <dgm:cxn modelId="{9A69C2AA-5AE3-44D5-9A85-324CB395B3CE}" type="presParOf" srcId="{5A568B40-9622-4C24-95C4-57919983427A}" destId="{0FB92814-DD0D-4FE9-845B-5FFADED68E20}" srcOrd="1" destOrd="0" presId="urn:microsoft.com/office/officeart/2005/8/layout/hierarchy1"/>
    <dgm:cxn modelId="{EF3B44B6-ED37-4EA6-8D31-BE60FD05EB08}" type="presParOf" srcId="{B27B965B-971D-45E5-B658-A6692EEC2943}" destId="{71AE1F87-44D0-4973-83B1-6E6B0897014F}" srcOrd="1" destOrd="0" presId="urn:microsoft.com/office/officeart/2005/8/layout/hierarchy1"/>
    <dgm:cxn modelId="{0761067A-5B33-45C4-9008-6EE1F5929924}" type="presParOf" srcId="{1AC74539-E304-4B98-8AD4-5B1934549E24}" destId="{12C55ED1-38F9-49AC-933F-1437EC1F15E6}" srcOrd="1" destOrd="0" presId="urn:microsoft.com/office/officeart/2005/8/layout/hierarchy1"/>
    <dgm:cxn modelId="{0B437F2F-5C48-4EFB-9A8C-CE8E3A2ACA14}" type="presParOf" srcId="{12C55ED1-38F9-49AC-933F-1437EC1F15E6}" destId="{1F3872AA-FDD2-480F-A7AA-462E6C78C8FE}" srcOrd="0" destOrd="0" presId="urn:microsoft.com/office/officeart/2005/8/layout/hierarchy1"/>
    <dgm:cxn modelId="{F569C44B-FF7C-4506-AC2E-63494565C2F3}" type="presParOf" srcId="{1F3872AA-FDD2-480F-A7AA-462E6C78C8FE}" destId="{F9887D76-32FA-475D-A318-FFFD5C0EBC7B}" srcOrd="0" destOrd="0" presId="urn:microsoft.com/office/officeart/2005/8/layout/hierarchy1"/>
    <dgm:cxn modelId="{90918F8D-90C4-4C6C-A470-549454630051}" type="presParOf" srcId="{1F3872AA-FDD2-480F-A7AA-462E6C78C8FE}" destId="{EFF3B15B-1C1C-4948-8157-8DBF10CD20D4}" srcOrd="1" destOrd="0" presId="urn:microsoft.com/office/officeart/2005/8/layout/hierarchy1"/>
    <dgm:cxn modelId="{3F46CC02-9049-4322-B187-7D07FFFD5911}" type="presParOf" srcId="{12C55ED1-38F9-49AC-933F-1437EC1F15E6}" destId="{B5916811-ED5F-4BCB-ABE3-726DA92604A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C9A7EF-B8A7-437C-9599-3425A325D441}">
      <dsp:nvSpPr>
        <dsp:cNvPr id="0" name=""/>
        <dsp:cNvSpPr/>
      </dsp:nvSpPr>
      <dsp:spPr>
        <a:xfrm>
          <a:off x="282221" y="159118"/>
          <a:ext cx="1371985" cy="137198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318099-63C7-4958-AAE0-075E14009332}">
      <dsp:nvSpPr>
        <dsp:cNvPr id="0" name=""/>
        <dsp:cNvSpPr/>
      </dsp:nvSpPr>
      <dsp:spPr>
        <a:xfrm>
          <a:off x="570337" y="447234"/>
          <a:ext cx="795751" cy="79575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D06FC2-F57E-471E-8948-8A3E062FC12F}">
      <dsp:nvSpPr>
        <dsp:cNvPr id="0" name=""/>
        <dsp:cNvSpPr/>
      </dsp:nvSpPr>
      <dsp:spPr>
        <a:xfrm>
          <a:off x="1948202" y="159118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1 </a:t>
          </a:r>
          <a:r>
            <a:rPr lang="en-US" sz="2400" kern="1200" dirty="0" err="1"/>
            <a:t>Físico</a:t>
          </a:r>
          <a:endParaRPr lang="en-US" sz="2400" kern="1200" dirty="0"/>
        </a:p>
      </dsp:txBody>
      <dsp:txXfrm>
        <a:off x="1948202" y="159118"/>
        <a:ext cx="3233964" cy="1371985"/>
      </dsp:txXfrm>
    </dsp:sp>
    <dsp:sp modelId="{2D8D6837-1AB9-454B-BB1E-DAAD83AAB88E}">
      <dsp:nvSpPr>
        <dsp:cNvPr id="0" name=""/>
        <dsp:cNvSpPr/>
      </dsp:nvSpPr>
      <dsp:spPr>
        <a:xfrm>
          <a:off x="5745661" y="159118"/>
          <a:ext cx="1371985" cy="137198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AC89CB-68B8-447C-AC66-A4F1188DA5DC}">
      <dsp:nvSpPr>
        <dsp:cNvPr id="0" name=""/>
        <dsp:cNvSpPr/>
      </dsp:nvSpPr>
      <dsp:spPr>
        <a:xfrm>
          <a:off x="6033778" y="447234"/>
          <a:ext cx="795751" cy="79575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133CC4-F1DB-4916-BEB5-9EBF6DDFCE3B}">
      <dsp:nvSpPr>
        <dsp:cNvPr id="0" name=""/>
        <dsp:cNvSpPr/>
      </dsp:nvSpPr>
      <dsp:spPr>
        <a:xfrm>
          <a:off x="7411643" y="159118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2. Social</a:t>
          </a:r>
        </a:p>
      </dsp:txBody>
      <dsp:txXfrm>
        <a:off x="7411643" y="159118"/>
        <a:ext cx="3233964" cy="1371985"/>
      </dsp:txXfrm>
    </dsp:sp>
    <dsp:sp modelId="{05096166-63FA-4D77-B6F5-35BB1BC4B0D3}">
      <dsp:nvSpPr>
        <dsp:cNvPr id="0" name=""/>
        <dsp:cNvSpPr/>
      </dsp:nvSpPr>
      <dsp:spPr>
        <a:xfrm>
          <a:off x="282221" y="2158301"/>
          <a:ext cx="1371985" cy="137198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570163-6179-49BB-898A-DE4AE9DB325D}">
      <dsp:nvSpPr>
        <dsp:cNvPr id="0" name=""/>
        <dsp:cNvSpPr/>
      </dsp:nvSpPr>
      <dsp:spPr>
        <a:xfrm>
          <a:off x="570337" y="2446418"/>
          <a:ext cx="795751" cy="79575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C57335-F176-44C5-A699-C2B80BC480EF}">
      <dsp:nvSpPr>
        <dsp:cNvPr id="0" name=""/>
        <dsp:cNvSpPr/>
      </dsp:nvSpPr>
      <dsp:spPr>
        <a:xfrm>
          <a:off x="1948202" y="2158301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kern="1200" dirty="0"/>
            <a:t>3.Mental</a:t>
          </a:r>
          <a:endParaRPr lang="en-US" sz="2400" kern="1200" dirty="0"/>
        </a:p>
      </dsp:txBody>
      <dsp:txXfrm>
        <a:off x="1948202" y="2158301"/>
        <a:ext cx="3233964" cy="1371985"/>
      </dsp:txXfrm>
    </dsp:sp>
    <dsp:sp modelId="{C77D76B3-810B-4768-AA4A-41EA7BE86D5C}">
      <dsp:nvSpPr>
        <dsp:cNvPr id="0" name=""/>
        <dsp:cNvSpPr/>
      </dsp:nvSpPr>
      <dsp:spPr>
        <a:xfrm>
          <a:off x="5745661" y="2158301"/>
          <a:ext cx="1371985" cy="137198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596E74-6F0A-4191-891A-A12186B024FC}">
      <dsp:nvSpPr>
        <dsp:cNvPr id="0" name=""/>
        <dsp:cNvSpPr/>
      </dsp:nvSpPr>
      <dsp:spPr>
        <a:xfrm>
          <a:off x="6033778" y="2446418"/>
          <a:ext cx="795751" cy="79575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261818-1530-432E-A8E4-9C5A4241D7C2}">
      <dsp:nvSpPr>
        <dsp:cNvPr id="0" name=""/>
        <dsp:cNvSpPr/>
      </dsp:nvSpPr>
      <dsp:spPr>
        <a:xfrm>
          <a:off x="7411643" y="2158301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kern="1200" dirty="0"/>
            <a:t>4. Emocional</a:t>
          </a:r>
          <a:endParaRPr lang="en-US" sz="2400" kern="1200" dirty="0"/>
        </a:p>
      </dsp:txBody>
      <dsp:txXfrm>
        <a:off x="7411643" y="2158301"/>
        <a:ext cx="3233964" cy="13719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6D40FE-5500-4F5C-A069-9F66F0342CEC}">
      <dsp:nvSpPr>
        <dsp:cNvPr id="0" name=""/>
        <dsp:cNvSpPr/>
      </dsp:nvSpPr>
      <dsp:spPr>
        <a:xfrm>
          <a:off x="1997347" y="2577"/>
          <a:ext cx="5868813" cy="37266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8B082C6-811C-4B7A-B4DD-72AF58A8379F}">
      <dsp:nvSpPr>
        <dsp:cNvPr id="0" name=""/>
        <dsp:cNvSpPr/>
      </dsp:nvSpPr>
      <dsp:spPr>
        <a:xfrm>
          <a:off x="2649438" y="622063"/>
          <a:ext cx="5868813" cy="37266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 dirty="0"/>
            <a:t>Estrategias de autocuidado: Pensamientos</a:t>
          </a:r>
          <a:br>
            <a:rPr lang="es-ES" sz="2600" kern="1200" dirty="0"/>
          </a:br>
          <a:br>
            <a:rPr lang="es-ES" sz="2600" kern="1200" dirty="0"/>
          </a:br>
          <a:r>
            <a:rPr lang="es-ES" sz="2600" b="1" kern="1200" dirty="0"/>
            <a:t>No confíes en rumores o suposiciones</a:t>
          </a:r>
          <a:r>
            <a:rPr lang="es-ES" sz="2600" kern="1200" dirty="0"/>
            <a:t>. Organiza tu tiempo. Elige actividades en las que puedas involucrar tu mente y tu cuerpo y mantente enfocado en el aquí y ahora. Fija metas a corto plazo que te ayuden a mantener el rumbo.</a:t>
          </a:r>
          <a:endParaRPr lang="es-CO" sz="2600" kern="1200" dirty="0"/>
        </a:p>
      </dsp:txBody>
      <dsp:txXfrm>
        <a:off x="2758589" y="731214"/>
        <a:ext cx="5650511" cy="35083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C7AA73-F236-43B8-A9CE-F24E74A325D0}">
      <dsp:nvSpPr>
        <dsp:cNvPr id="0" name=""/>
        <dsp:cNvSpPr/>
      </dsp:nvSpPr>
      <dsp:spPr>
        <a:xfrm>
          <a:off x="1283" y="507350"/>
          <a:ext cx="4505585" cy="28610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0FC2D3-7D73-4D6D-B91D-F67517C68099}">
      <dsp:nvSpPr>
        <dsp:cNvPr id="0" name=""/>
        <dsp:cNvSpPr/>
      </dsp:nvSpPr>
      <dsp:spPr>
        <a:xfrm>
          <a:off x="501904" y="982940"/>
          <a:ext cx="4505585" cy="2861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/>
            <a:t>¿Cómo prácticas el autocuidado de la salud mental?</a:t>
          </a:r>
        </a:p>
      </dsp:txBody>
      <dsp:txXfrm>
        <a:off x="585701" y="1066737"/>
        <a:ext cx="4337991" cy="2693452"/>
      </dsp:txXfrm>
    </dsp:sp>
    <dsp:sp modelId="{614FADED-DE13-457A-8A0D-01A98DF4B8EA}">
      <dsp:nvSpPr>
        <dsp:cNvPr id="0" name=""/>
        <dsp:cNvSpPr/>
      </dsp:nvSpPr>
      <dsp:spPr>
        <a:xfrm>
          <a:off x="5508110" y="507350"/>
          <a:ext cx="4505585" cy="28610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30DDDA-DF75-4389-96EA-CF95B051257F}">
      <dsp:nvSpPr>
        <dsp:cNvPr id="0" name=""/>
        <dsp:cNvSpPr/>
      </dsp:nvSpPr>
      <dsp:spPr>
        <a:xfrm>
          <a:off x="6008730" y="982940"/>
          <a:ext cx="4505585" cy="2861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CUIDATE, para que puedas cuidar de tus seres queridos, ser empáticos con los demás es una buena forma de empezar tu día. </a:t>
          </a:r>
          <a:r>
            <a:rPr lang="es-ES" sz="2000" b="1" kern="1200" dirty="0"/>
            <a:t>No solo cuides tu cuerpo, cuida también de tu mente y haz uso de los medios de comunicación e interacción virtual para comunicarte con otros</a:t>
          </a:r>
          <a:r>
            <a:rPr lang="es-ES" sz="2000" kern="1200" dirty="0"/>
            <a:t>, para beneficio de tu Salud Mental.</a:t>
          </a:r>
        </a:p>
      </dsp:txBody>
      <dsp:txXfrm>
        <a:off x="6092527" y="1066737"/>
        <a:ext cx="4337991" cy="269345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AC68D0-103A-41E2-85E5-C0AB3E90921F}">
      <dsp:nvSpPr>
        <dsp:cNvPr id="0" name=""/>
        <dsp:cNvSpPr/>
      </dsp:nvSpPr>
      <dsp:spPr>
        <a:xfrm>
          <a:off x="7512" y="1452"/>
          <a:ext cx="4435746" cy="31750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B92814-DD0D-4FE9-845B-5FFADED68E20}">
      <dsp:nvSpPr>
        <dsp:cNvPr id="0" name=""/>
        <dsp:cNvSpPr/>
      </dsp:nvSpPr>
      <dsp:spPr>
        <a:xfrm>
          <a:off x="500372" y="469670"/>
          <a:ext cx="4435746" cy="31750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/>
            <a:t>Estrategias de autocuidado: Emocionales</a:t>
          </a:r>
          <a:endParaRPr lang="es-CO" sz="2200" kern="1200" dirty="0"/>
        </a:p>
      </dsp:txBody>
      <dsp:txXfrm>
        <a:off x="593367" y="562665"/>
        <a:ext cx="4249756" cy="2989077"/>
      </dsp:txXfrm>
    </dsp:sp>
    <dsp:sp modelId="{F9887D76-32FA-475D-A318-FFFD5C0EBC7B}">
      <dsp:nvSpPr>
        <dsp:cNvPr id="0" name=""/>
        <dsp:cNvSpPr/>
      </dsp:nvSpPr>
      <dsp:spPr>
        <a:xfrm>
          <a:off x="5428979" y="1452"/>
          <a:ext cx="5619602" cy="28166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F3B15B-1C1C-4948-8157-8DBF10CD20D4}">
      <dsp:nvSpPr>
        <dsp:cNvPr id="0" name=""/>
        <dsp:cNvSpPr/>
      </dsp:nvSpPr>
      <dsp:spPr>
        <a:xfrm>
          <a:off x="5921840" y="469670"/>
          <a:ext cx="5619602" cy="28166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es-ES" sz="2200" kern="1200" dirty="0"/>
          </a:br>
          <a:br>
            <a:rPr lang="es-ES" sz="2200" kern="1200" dirty="0"/>
          </a:br>
          <a:r>
            <a:rPr lang="es-ES" sz="2200" b="1" kern="1200" dirty="0"/>
            <a:t>Concéntrate en las cosas que puedes controlar y date permiso para dejar a un lado lo que no</a:t>
          </a:r>
          <a:r>
            <a:rPr lang="es-ES" sz="2200" kern="1200" dirty="0"/>
            <a:t>. Acércate a tus seres queridos y pasa tiempo con ellos y con otras personas que te apoyen y se preocupen por ti. Habla sobre lo ocurrido y tus sentimientos.</a:t>
          </a:r>
          <a:endParaRPr lang="es-CO" sz="2200" kern="1200" dirty="0"/>
        </a:p>
      </dsp:txBody>
      <dsp:txXfrm>
        <a:off x="6004338" y="552168"/>
        <a:ext cx="5454606" cy="26517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FDAA79-1A81-4D77-8823-DB9CFFC552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5389A5-DE99-4699-B62E-4449AE14CE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58D91F-6F61-4E63-9901-87C9AD606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AA5A4-C6FC-48D4-92E1-78DB2A49FBAB}" type="datetimeFigureOut">
              <a:rPr lang="es-CO" smtClean="0"/>
              <a:t>13/09/2023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1FD8C0C-7F7B-4979-883B-D0584C086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E2ABBB-037F-45AB-B83B-1420FAAA0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9C0B-D999-466B-9939-FB80C31EEFF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9738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11FB3C-AE97-4E7B-A160-1EE974F60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B645393-BB72-465E-831F-BB3D8B6B07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416572-8CB3-40DB-BB75-821C258A7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AA5A4-C6FC-48D4-92E1-78DB2A49FBAB}" type="datetimeFigureOut">
              <a:rPr lang="es-CO" smtClean="0"/>
              <a:t>13/09/2023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F215D36-FDFE-4C60-ABA4-FE0A4E185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A036B8-1CE2-47B3-92E2-9A333998C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9C0B-D999-466B-9939-FB80C31EEFF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1122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D630A1-DF12-4FF7-9640-CC89891E49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7447D92-97A1-47C4-82CA-FF0016C764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50615DB-1433-4764-9282-21B746E1C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AA5A4-C6FC-48D4-92E1-78DB2A49FBAB}" type="datetimeFigureOut">
              <a:rPr lang="es-CO" smtClean="0"/>
              <a:t>13/09/2023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5E7C3F-7414-4B41-A8BC-6120F2F68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57D3CE-37ED-405D-9A5A-06B8C727F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9C0B-D999-466B-9939-FB80C31EEFF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4086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DD3588-A0A2-45C3-881B-1A06E52D1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7BD112-6532-4966-AEB4-15829E534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F8F61D-C179-4C69-9599-729B364D7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AA5A4-C6FC-48D4-92E1-78DB2A49FBAB}" type="datetimeFigureOut">
              <a:rPr lang="es-CO" smtClean="0"/>
              <a:t>13/09/2023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C1844B-EF50-4743-8B0A-D07B9B380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C20A84-6698-4705-847C-CB46EDB11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9C0B-D999-466B-9939-FB80C31EEFF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1484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A84652-C925-4D45-A936-972CEDF71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59DBF1C-6181-4D42-A906-CFDED7C019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FEC6F51-7133-49A1-B13A-D62E811FD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AA5A4-C6FC-48D4-92E1-78DB2A49FBAB}" type="datetimeFigureOut">
              <a:rPr lang="es-CO" smtClean="0"/>
              <a:t>13/09/2023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990098-809E-4B7A-8E13-870BF4BAC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424B24-6F31-42C6-86BB-A45E48619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9C0B-D999-466B-9939-FB80C31EEFF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9707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66C38A-A2BF-4E23-A916-AA00C95DD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4488AE-4BB1-4067-A4CE-57FD66FB2E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349603F-65CC-4D77-BC92-27030C790B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D32D19E-B202-4807-AE22-998CB1F47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AA5A4-C6FC-48D4-92E1-78DB2A49FBAB}" type="datetimeFigureOut">
              <a:rPr lang="es-CO" smtClean="0"/>
              <a:t>13/09/2023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FE5299A-5595-4BF4-A792-8686DA3CC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EA7F6EE-6263-4B71-A887-BD28643C4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9C0B-D999-466B-9939-FB80C31EEFF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17122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0BDEBB-AD75-499D-971B-06A1E5458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FC51F51-C91A-485F-84D9-9F1052DCE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F0665E2-9BB6-422C-BE47-BB7572D976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DDEE5D6-6E0F-463D-BF5C-DCF41D4EE1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D925786-9EFD-4875-B0D9-F9AA6468AE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2820114-45FD-4EBC-A48F-5BA801D79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AA5A4-C6FC-48D4-92E1-78DB2A49FBAB}" type="datetimeFigureOut">
              <a:rPr lang="es-CO" smtClean="0"/>
              <a:t>13/09/2023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D4970CB-BD87-4F52-997E-BA4B96047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B652CED-569E-4C44-A011-3E9F9BDF9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9C0B-D999-466B-9939-FB80C31EEFF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41950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BDD0AD-9EE0-4D0B-AAC1-AA71F011F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02C6408-51FF-47E6-A63E-B338959E5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AA5A4-C6FC-48D4-92E1-78DB2A49FBAB}" type="datetimeFigureOut">
              <a:rPr lang="es-CO" smtClean="0"/>
              <a:t>13/09/2023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4714E6D-724A-43E2-AF86-8DE749D50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B5453C2-E5F5-491F-954A-656B5553A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9C0B-D999-466B-9939-FB80C31EEFF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95797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0F0DA62-AA0D-4D49-8942-E02A3E81B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AA5A4-C6FC-48D4-92E1-78DB2A49FBAB}" type="datetimeFigureOut">
              <a:rPr lang="es-CO" smtClean="0"/>
              <a:t>13/09/2023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B3E6CD7-D972-4014-8183-8D94742A5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29DD49E-C3EB-457E-8754-5F867FFBA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9C0B-D999-466B-9939-FB80C31EEFF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1481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1A09E4-B17C-483C-AC81-1242343EF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2830AD-21F6-419F-B770-613C5E2B7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8E3AE2A-1DCE-42B6-9279-E7979BF845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B670649-EC5C-4EA8-BC0A-274A81D13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AA5A4-C6FC-48D4-92E1-78DB2A49FBAB}" type="datetimeFigureOut">
              <a:rPr lang="es-CO" smtClean="0"/>
              <a:t>13/09/2023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D44AC8-94BA-45D7-9421-D558138B7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F497A32-7879-4DC8-980E-293900306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9C0B-D999-466B-9939-FB80C31EEFF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2588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4BDB60-A4FC-43C3-892B-8A4D77C23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3C2E609-7A38-4350-8622-C1793A7FB3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495A032-9B3B-4930-B02D-AB4123360A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0497BBB-3ACC-490F-A7F5-6F5E53EFC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AA5A4-C6FC-48D4-92E1-78DB2A49FBAB}" type="datetimeFigureOut">
              <a:rPr lang="es-CO" smtClean="0"/>
              <a:t>13/09/2023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24E0D9A-5324-43DA-834A-DD1741DA8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438F0B1-C039-44EC-9966-45A42503B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9C0B-D999-466B-9939-FB80C31EEFF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44525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345FCD1-DD15-425E-8110-F00AA0C5A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AA3787A-D1E5-404F-939C-5F2BDA4EF7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07B4E8F-7B49-4573-A7B1-FE0338EC22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AA5A4-C6FC-48D4-92E1-78DB2A49FBAB}" type="datetimeFigureOut">
              <a:rPr lang="es-CO" smtClean="0"/>
              <a:t>13/09/2023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B8DB1F-D322-4909-971A-433AC5D8D6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3B8518-40D3-437E-8F10-A41A9063A1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A9C0B-D999-466B-9939-FB80C31EEFF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6234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8997696" cy="39181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B560458-1AB4-449B-9613-B5F8892CA8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669" y="1111086"/>
            <a:ext cx="7690104" cy="2623885"/>
          </a:xfrm>
        </p:spPr>
        <p:txBody>
          <a:bodyPr anchor="ctr">
            <a:normAutofit/>
          </a:bodyPr>
          <a:lstStyle/>
          <a:p>
            <a:pPr algn="l"/>
            <a:r>
              <a:rPr lang="es-ES" sz="6600" dirty="0">
                <a:solidFill>
                  <a:srgbClr val="FFFFFF"/>
                </a:solidFill>
              </a:rPr>
              <a:t>A</a:t>
            </a:r>
            <a:r>
              <a:rPr lang="es-CO" sz="6600" dirty="0">
                <a:solidFill>
                  <a:srgbClr val="FFFFFF"/>
                </a:solidFill>
              </a:rPr>
              <a:t>UTOCUIDADO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7CAFC9-A675-4314-84EF-236FFA58A3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2490532"/>
            <a:ext cx="2110597" cy="1877811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11277600" cy="1877811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80F1E0B-45F7-4220-AE76-3DE55E3468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9499" y="4843002"/>
            <a:ext cx="10012680" cy="1234345"/>
          </a:xfrm>
        </p:spPr>
        <p:txBody>
          <a:bodyPr anchor="ctr">
            <a:normAutofit/>
          </a:bodyPr>
          <a:lstStyle/>
          <a:p>
            <a:pPr algn="l"/>
            <a:r>
              <a:rPr lang="es-CO" sz="2600" dirty="0">
                <a:solidFill>
                  <a:srgbClr val="1B1B1B"/>
                </a:solidFill>
              </a:rPr>
              <a:t>PROVIORAL SAS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0221"/>
            <a:ext cx="2115455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7CA2F00-7229-0448-46D6-460BA6BD51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8576" y="2566996"/>
            <a:ext cx="2272133" cy="18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5829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F9D23DA-E39D-41F4-9105-E8F5F7536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788" y="365125"/>
            <a:ext cx="4840010" cy="1807305"/>
          </a:xfrm>
        </p:spPr>
        <p:txBody>
          <a:bodyPr>
            <a:normAutofit/>
          </a:bodyPr>
          <a:lstStyle/>
          <a:p>
            <a:r>
              <a:rPr lang="es-CO" sz="4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s-CO" sz="4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UTOCUIDADO EMOCIONAL</a:t>
            </a:r>
            <a:br>
              <a:rPr lang="es-CO" sz="4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CO" sz="4100"/>
          </a:p>
        </p:txBody>
      </p:sp>
      <p:pic>
        <p:nvPicPr>
          <p:cNvPr id="15" name="Picture 14" descr="Jaque mate en una partida de ajedrez">
            <a:extLst>
              <a:ext uri="{FF2B5EF4-FFF2-40B4-BE49-F238E27FC236}">
                <a16:creationId xmlns:a16="http://schemas.microsoft.com/office/drawing/2014/main" id="{DD402975-3C73-034D-D758-3A80BF18B9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240" r="17201" b="2"/>
          <a:stretch/>
        </p:blipFill>
        <p:spPr>
          <a:xfrm>
            <a:off x="20" y="10"/>
            <a:ext cx="611654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BB0A797-ABED-AB99-2AA0-FDA4252D7C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3788" y="2333297"/>
            <a:ext cx="4840010" cy="38436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000" b="1"/>
              <a:t>Se basa en cuidar las emociones, reconocerlas y no evadirlas para tratar de sentirse bien</a:t>
            </a:r>
            <a:r>
              <a:rPr lang="es-ES" sz="20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7875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2" y="453981"/>
            <a:ext cx="6675120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6313567-9851-4E82-BE6C-49B3D4C05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0"/>
            <a:ext cx="6089904" cy="1426464"/>
          </a:xfrm>
        </p:spPr>
        <p:txBody>
          <a:bodyPr>
            <a:normAutofit/>
          </a:bodyPr>
          <a:lstStyle/>
          <a:p>
            <a:pPr>
              <a:spcAft>
                <a:spcPts val="800"/>
              </a:spcAft>
            </a:pPr>
            <a:r>
              <a:rPr lang="es-CO" sz="2400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es-CO" sz="2400" dirty="0">
                <a:solidFill>
                  <a:srgbClr val="FFFF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s-CO" sz="24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CO" sz="2400" dirty="0">
              <a:solidFill>
                <a:srgbClr val="FFFFFF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7100" y="461737"/>
            <a:ext cx="2149361" cy="1870055"/>
          </a:xfrm>
          <a:prstGeom prst="rect">
            <a:avLst/>
          </a:prstGeom>
          <a:solidFill>
            <a:schemeClr val="accent5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73768" y="453155"/>
            <a:ext cx="2149358" cy="1878638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11264206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" name="Marcador de contenido 2">
            <a:extLst>
              <a:ext uri="{FF2B5EF4-FFF2-40B4-BE49-F238E27FC236}">
                <a16:creationId xmlns:a16="http://schemas.microsoft.com/office/drawing/2014/main" id="{0AE716D9-E651-4278-916F-B1567CACD4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6280432"/>
              </p:ext>
            </p:extLst>
          </p:nvPr>
        </p:nvGraphicFramePr>
        <p:xfrm>
          <a:off x="174171" y="2435523"/>
          <a:ext cx="11548955" cy="3646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2394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40A244AA-0CA0-4C3E-9031-DD26FF9624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FF7197E-5B99-497E-81F4-BCD80DF6DB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2568" y="246028"/>
            <a:ext cx="255495" cy="546559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n 3" descr="Texto&#10;&#10;Descripción generada automáticamente">
            <a:extLst>
              <a:ext uri="{FF2B5EF4-FFF2-40B4-BE49-F238E27FC236}">
                <a16:creationId xmlns:a16="http://schemas.microsoft.com/office/drawing/2014/main" id="{5880ACB5-035F-4903-A16E-C6AC195CE86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08" r="-1" b="-1"/>
          <a:stretch/>
        </p:blipFill>
        <p:spPr>
          <a:xfrm>
            <a:off x="2152437" y="1085431"/>
            <a:ext cx="9369004" cy="5031338"/>
          </a:xfrm>
          <a:prstGeom prst="rect">
            <a:avLst/>
          </a:prstGeom>
        </p:spPr>
      </p:pic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1EF1E14-75A3-4DC6-BC65-D45BC2218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40441" y="6522756"/>
            <a:ext cx="10717187" cy="0"/>
          </a:xfrm>
          <a:prstGeom prst="line">
            <a:avLst/>
          </a:prstGeom>
          <a:ln w="12700" cap="sq">
            <a:solidFill>
              <a:schemeClr val="tx2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>
            <a:extLst>
              <a:ext uri="{FF2B5EF4-FFF2-40B4-BE49-F238E27FC236}">
                <a16:creationId xmlns:a16="http://schemas.microsoft.com/office/drawing/2014/main" id="{14A68079-DE1F-4253-ADBC-1819EE1207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2829917" y="6400800"/>
            <a:ext cx="338328" cy="240175"/>
            <a:chOff x="4089400" y="933450"/>
            <a:chExt cx="338328" cy="341938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75FEEBB8-6FCC-4942-B05F-13240D50B6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258564" y="933450"/>
              <a:ext cx="0" cy="341938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D6E2D45-410E-42D7-B3E1-CABC98D945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089400" y="1104419"/>
              <a:ext cx="338328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68651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70B4EAA-C7A0-47F9-A1AB-93FA1AD01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s-ES" sz="4000">
                <a:solidFill>
                  <a:srgbClr val="FFFFFF"/>
                </a:solidFill>
              </a:rPr>
              <a:t>Significado</a:t>
            </a:r>
            <a:endParaRPr lang="es-CO" sz="4000">
              <a:solidFill>
                <a:srgbClr val="FFFFFF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C5B846-D905-41C3-9288-85EC9AFBB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es-ES" sz="2000"/>
              <a:t>El </a:t>
            </a:r>
            <a:r>
              <a:rPr lang="es-ES" sz="2000" b="1"/>
              <a:t>autocuidado</a:t>
            </a:r>
            <a:r>
              <a:rPr lang="es-ES" sz="2000"/>
              <a:t> es definido por la OMS como "la capacidad de individuos, familias y comunidades para promover la salud, prevenir enfermedades, mantener la salud y hacer frente a las enfermedades y discapacidad con o sin el apoyo de un proveedor de atención médica"</a:t>
            </a:r>
            <a:endParaRPr lang="es-CO" sz="2000"/>
          </a:p>
        </p:txBody>
      </p:sp>
    </p:spTree>
    <p:extLst>
      <p:ext uri="{BB962C8B-B14F-4D97-AF65-F5344CB8AC3E}">
        <p14:creationId xmlns:p14="http://schemas.microsoft.com/office/powerpoint/2010/main" val="826937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F8711D4-FB27-4768-986B-81A7049EB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pPr>
              <a:spcAft>
                <a:spcPts val="800"/>
              </a:spcAft>
            </a:pPr>
            <a:r>
              <a:rPr lang="es-CO" sz="340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TIPOS DE AUTOCUIDADO</a:t>
            </a:r>
            <a:br>
              <a:rPr lang="es-CO" sz="340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CO" sz="340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es-CO" sz="340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CO" sz="3400">
              <a:solidFill>
                <a:srgbClr val="FFFFFF"/>
              </a:solidFill>
            </a:endParaRP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ADB20745-27C5-477D-849A-C9CA6AE9C8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3400981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2196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50FA297-A784-4C16-BAE2-53073E283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788" y="365125"/>
            <a:ext cx="4840010" cy="1807305"/>
          </a:xfrm>
        </p:spPr>
        <p:txBody>
          <a:bodyPr>
            <a:normAutofit/>
          </a:bodyPr>
          <a:lstStyle/>
          <a:p>
            <a:r>
              <a:rPr lang="es-CO" sz="4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AUTOCUIDADO FISICO</a:t>
            </a:r>
            <a:br>
              <a:rPr lang="es-CO" sz="4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CO" sz="4100"/>
          </a:p>
        </p:txBody>
      </p:sp>
      <p:pic>
        <p:nvPicPr>
          <p:cNvPr id="26" name="Picture 25" descr="Pesa rusa en el suelo">
            <a:extLst>
              <a:ext uri="{FF2B5EF4-FFF2-40B4-BE49-F238E27FC236}">
                <a16:creationId xmlns:a16="http://schemas.microsoft.com/office/drawing/2014/main" id="{8722BC88-22BD-8853-285A-F010C853DA7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467" r="-1" b="-1"/>
          <a:stretch/>
        </p:blipFill>
        <p:spPr>
          <a:xfrm>
            <a:off x="20" y="10"/>
            <a:ext cx="611654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657FE5B-1840-06DD-BAF7-EACFF9C51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3788" y="2333297"/>
            <a:ext cx="4840010" cy="38436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000" b="1"/>
              <a:t>Tiene relación con atender nuestro cuerpo físico y nuestra salud, en cuidar lo físico a través de acciones que beneficien el cuerpo, desde una alimentación sana hasta ejercicios</a:t>
            </a:r>
            <a:r>
              <a:rPr lang="es-ES" sz="2000"/>
              <a:t>.</a:t>
            </a:r>
            <a:endParaRPr lang="es-CO" sz="2000"/>
          </a:p>
        </p:txBody>
      </p:sp>
    </p:spTree>
    <p:extLst>
      <p:ext uri="{BB962C8B-B14F-4D97-AF65-F5344CB8AC3E}">
        <p14:creationId xmlns:p14="http://schemas.microsoft.com/office/powerpoint/2010/main" val="1196751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2" y="453981"/>
            <a:ext cx="6675120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7100" y="461737"/>
            <a:ext cx="2149361" cy="1870055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73768" y="453155"/>
            <a:ext cx="2149358" cy="1878638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11264206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ECACBB4-0997-48CF-AF72-D1F1002EBC76}"/>
              </a:ext>
            </a:extLst>
          </p:cNvPr>
          <p:cNvSpPr txBox="1"/>
          <p:nvPr/>
        </p:nvSpPr>
        <p:spPr>
          <a:xfrm>
            <a:off x="789456" y="2480955"/>
            <a:ext cx="10597729" cy="36006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r>
              <a:rPr lang="es-ES" sz="2800" dirty="0"/>
              <a:t>¿Cómo tener un buen autocuidado físico</a:t>
            </a:r>
            <a:endParaRPr lang="es-ES" sz="2800" dirty="0">
              <a:effectLst/>
            </a:endParaRPr>
          </a:p>
          <a:p>
            <a:pPr>
              <a:buFont typeface="+mj-lt"/>
              <a:buAutoNum type="arabicPeriod"/>
            </a:pPr>
            <a:r>
              <a:rPr lang="es-ES" sz="2800" dirty="0">
                <a:effectLst/>
              </a:rPr>
              <a:t>Adopte buenos hábitos de higiene.</a:t>
            </a:r>
          </a:p>
          <a:p>
            <a:pPr>
              <a:buFont typeface="+mj-lt"/>
              <a:buAutoNum type="arabicPeriod"/>
            </a:pPr>
            <a:r>
              <a:rPr lang="es-ES" sz="2800" dirty="0">
                <a:effectLst/>
              </a:rPr>
              <a:t>Aliméntese bien.</a:t>
            </a:r>
          </a:p>
          <a:p>
            <a:pPr>
              <a:buFont typeface="+mj-lt"/>
              <a:buAutoNum type="arabicPeriod"/>
            </a:pPr>
            <a:r>
              <a:rPr lang="es-ES" sz="2800" dirty="0">
                <a:effectLst/>
              </a:rPr>
              <a:t>Duerma lo suficiente.</a:t>
            </a:r>
          </a:p>
          <a:p>
            <a:pPr>
              <a:buFont typeface="+mj-lt"/>
              <a:buAutoNum type="arabicPeriod"/>
            </a:pPr>
            <a:r>
              <a:rPr lang="es-ES" sz="2800" dirty="0">
                <a:effectLst/>
              </a:rPr>
              <a:t>Haga ejercicio regularmente.</a:t>
            </a:r>
          </a:p>
          <a:p>
            <a:pPr>
              <a:buFont typeface="+mj-lt"/>
              <a:buAutoNum type="arabicPeriod"/>
            </a:pPr>
            <a:r>
              <a:rPr lang="es-ES" sz="2800" dirty="0">
                <a:effectLst/>
              </a:rPr>
              <a:t>Manténgase en comunicación.</a:t>
            </a:r>
          </a:p>
          <a:p>
            <a:pPr>
              <a:buFont typeface="+mj-lt"/>
              <a:buAutoNum type="arabicPeriod"/>
            </a:pPr>
            <a:r>
              <a:rPr lang="es-ES" sz="2800" dirty="0">
                <a:effectLst/>
              </a:rPr>
              <a:t>Haga actividades que disfruta para </a:t>
            </a:r>
            <a:r>
              <a:rPr lang="es-ES" sz="2800" b="1" dirty="0">
                <a:effectLst/>
              </a:rPr>
              <a:t>mantener</a:t>
            </a:r>
            <a:r>
              <a:rPr lang="es-ES" sz="2800" dirty="0">
                <a:effectLst/>
              </a:rPr>
              <a:t> la calma.</a:t>
            </a:r>
          </a:p>
          <a:p>
            <a:pPr>
              <a:buFont typeface="+mj-lt"/>
              <a:buAutoNum type="arabicPeriod"/>
            </a:pPr>
            <a:r>
              <a:rPr lang="es-ES" sz="2800" dirty="0">
                <a:effectLst/>
              </a:rPr>
              <a:t>Exprésese.</a:t>
            </a:r>
          </a:p>
          <a:p>
            <a:pPr>
              <a:buFont typeface="+mj-lt"/>
              <a:buAutoNum type="arabicPeriod"/>
            </a:pPr>
            <a:r>
              <a:rPr lang="es-ES" sz="2800" dirty="0">
                <a:effectLst/>
              </a:rPr>
              <a:t>Organícese.</a:t>
            </a:r>
          </a:p>
        </p:txBody>
      </p:sp>
    </p:spTree>
    <p:extLst>
      <p:ext uri="{BB962C8B-B14F-4D97-AF65-F5344CB8AC3E}">
        <p14:creationId xmlns:p14="http://schemas.microsoft.com/office/powerpoint/2010/main" val="275334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F9D23DA-E39D-41F4-9105-E8F5F7536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788" y="365125"/>
            <a:ext cx="4840010" cy="1807305"/>
          </a:xfrm>
        </p:spPr>
        <p:txBody>
          <a:bodyPr>
            <a:normAutofit/>
          </a:bodyPr>
          <a:lstStyle/>
          <a:p>
            <a:r>
              <a:rPr lang="es-CO" sz="4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s-CO" sz="4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UTOCUIDADO SOCIAL</a:t>
            </a:r>
            <a:br>
              <a:rPr lang="es-CO" sz="4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CO" sz="4100"/>
          </a:p>
        </p:txBody>
      </p:sp>
      <p:pic>
        <p:nvPicPr>
          <p:cNvPr id="15" name="Picture 14" descr="Manos sujetando las muñecas de otra persona y entrelazadas para formar un círculo">
            <a:extLst>
              <a:ext uri="{FF2B5EF4-FFF2-40B4-BE49-F238E27FC236}">
                <a16:creationId xmlns:a16="http://schemas.microsoft.com/office/drawing/2014/main" id="{C3193458-EFD3-B65C-0D5D-176D0758208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050" r="18415" b="-1"/>
          <a:stretch/>
        </p:blipFill>
        <p:spPr>
          <a:xfrm>
            <a:off x="20" y="10"/>
            <a:ext cx="611654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BB0A797-ABED-AB99-2AA0-FDA4252D7C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3788" y="2333297"/>
            <a:ext cx="4840010" cy="38436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000" b="1"/>
              <a:t>Consiste en la relación que tienes contigo y con los demás</a:t>
            </a:r>
            <a:r>
              <a:rPr lang="es-ES" sz="2000"/>
              <a:t>. Cuando estás bien contigo también lo estás con los otros a través de la empatía y la solidaridad.</a:t>
            </a:r>
            <a:endParaRPr lang="es-CO" sz="2000"/>
          </a:p>
        </p:txBody>
      </p:sp>
    </p:spTree>
    <p:extLst>
      <p:ext uri="{BB962C8B-B14F-4D97-AF65-F5344CB8AC3E}">
        <p14:creationId xmlns:p14="http://schemas.microsoft.com/office/powerpoint/2010/main" val="302535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0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6313567-9851-4E82-BE6C-49B3D4C05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>
              <a:spcAft>
                <a:spcPts val="800"/>
              </a:spcAft>
            </a:pPr>
            <a:r>
              <a:rPr lang="es-CO" sz="2800" b="1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es-CO" sz="2800">
                <a:solidFill>
                  <a:srgbClr val="FFFF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CO" sz="2800">
                <a:solidFill>
                  <a:srgbClr val="FFFF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Cómo  mejorar tu autocuidado  social?</a:t>
            </a:r>
            <a:br>
              <a:rPr lang="es-CO" sz="280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CO" sz="2800">
              <a:solidFill>
                <a:srgbClr val="FFFFFF"/>
              </a:solidFill>
            </a:endParaRPr>
          </a:p>
        </p:txBody>
      </p:sp>
      <p:graphicFrame>
        <p:nvGraphicFramePr>
          <p:cNvPr id="16" name="Marcador de contenido 2">
            <a:extLst>
              <a:ext uri="{FF2B5EF4-FFF2-40B4-BE49-F238E27FC236}">
                <a16:creationId xmlns:a16="http://schemas.microsoft.com/office/drawing/2014/main" id="{0AE716D9-E651-4278-916F-B1567CACD4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061474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45902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F9D23DA-E39D-41F4-9105-E8F5F7536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788" y="365125"/>
            <a:ext cx="4840010" cy="1807305"/>
          </a:xfrm>
        </p:spPr>
        <p:txBody>
          <a:bodyPr>
            <a:normAutofit/>
          </a:bodyPr>
          <a:lstStyle/>
          <a:p>
            <a:r>
              <a:rPr lang="es-CO" sz="4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s-CO" sz="4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UTOCUIDADO MENTAL </a:t>
            </a:r>
            <a:br>
              <a:rPr lang="es-CO" sz="4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CO" sz="410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1C9B378-9F58-87CF-495B-47D36307E48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341" r="6491"/>
          <a:stretch/>
        </p:blipFill>
        <p:spPr>
          <a:xfrm>
            <a:off x="20" y="10"/>
            <a:ext cx="611654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BB0A797-ABED-AB99-2AA0-FDA4252D7C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3788" y="2333297"/>
            <a:ext cx="4840010" cy="38436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000"/>
              <a:t>Esto significa </a:t>
            </a:r>
            <a:r>
              <a:rPr lang="es-ES" sz="2000" b="1"/>
              <a:t>dedicar tiempo a hacer cosas que le ayudan a vivir bien y a mejorar su salud física y mental</a:t>
            </a:r>
            <a:r>
              <a:rPr lang="es-ES" sz="2000"/>
              <a:t>. Cuando se trata de su salud mental, el autocuidado puede ayudarle a controlar el estrés, disminuir su riesgo de contraer enfermedades y aumentar su nivel de energía</a:t>
            </a:r>
            <a:endParaRPr lang="es-CO" sz="2000"/>
          </a:p>
        </p:txBody>
      </p:sp>
    </p:spTree>
    <p:extLst>
      <p:ext uri="{BB962C8B-B14F-4D97-AF65-F5344CB8AC3E}">
        <p14:creationId xmlns:p14="http://schemas.microsoft.com/office/powerpoint/2010/main" val="2758174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0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6313567-9851-4E82-BE6C-49B3D4C05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pPr>
              <a:spcAft>
                <a:spcPts val="800"/>
              </a:spcAft>
            </a:pPr>
            <a:r>
              <a:rPr lang="es-CO" sz="2500" b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es-CO" sz="250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s-CO" sz="25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CO" sz="2500"/>
          </a:p>
        </p:txBody>
      </p:sp>
      <p:graphicFrame>
        <p:nvGraphicFramePr>
          <p:cNvPr id="16" name="Marcador de contenido 2">
            <a:extLst>
              <a:ext uri="{FF2B5EF4-FFF2-40B4-BE49-F238E27FC236}">
                <a16:creationId xmlns:a16="http://schemas.microsoft.com/office/drawing/2014/main" id="{0AE716D9-E651-4278-916F-B1567CACD4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571735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536168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447</Words>
  <Application>Microsoft Office PowerPoint</Application>
  <PresentationFormat>Panorámica</PresentationFormat>
  <Paragraphs>34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Arial Black</vt:lpstr>
      <vt:lpstr>Calibri</vt:lpstr>
      <vt:lpstr>Calibri Light</vt:lpstr>
      <vt:lpstr>Tema de Office</vt:lpstr>
      <vt:lpstr>AUTOCUIDADO</vt:lpstr>
      <vt:lpstr>Significado</vt:lpstr>
      <vt:lpstr>TIPOS DE AUTOCUIDADO   </vt:lpstr>
      <vt:lpstr>EL AUTOCUIDADO FISICO </vt:lpstr>
      <vt:lpstr>Presentación de PowerPoint</vt:lpstr>
      <vt:lpstr>AUTOCUIDADO SOCIAL </vt:lpstr>
      <vt:lpstr>  Cómo  mejorar tu autocuidado  social? </vt:lpstr>
      <vt:lpstr>AUTOCUIDADO MENTAL  </vt:lpstr>
      <vt:lpstr>   </vt:lpstr>
      <vt:lpstr>AUTOCUIDADO EMOCIONAL </vt:lpstr>
      <vt:lpstr>  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ATENCION HUMANIZADA</dc:title>
  <dc:creator>Villegas&amp;Villalobos Odontólogos SAS</dc:creator>
  <cp:lastModifiedBy>Paula Andrea Gonzalez</cp:lastModifiedBy>
  <cp:revision>14</cp:revision>
  <dcterms:created xsi:type="dcterms:W3CDTF">2021-03-23T16:09:08Z</dcterms:created>
  <dcterms:modified xsi:type="dcterms:W3CDTF">2023-09-14T01:17:42Z</dcterms:modified>
</cp:coreProperties>
</file>