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F951B-44B1-1721-587F-70241A217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06ADA8-62CD-55F4-268C-724E29C81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1C0BFB-F7A6-6805-2752-73E6A870A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75975F-13E7-E8B1-CEA1-C445DEB0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209915-84AF-38A3-A84E-4142C0DC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333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95FDA-ACB1-7E0D-ECDC-90C82F839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C1923F-7C87-8C70-6DC2-2C98BD226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D0BD0-485B-D118-CCC7-F2932135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9938F9-551B-3B30-DEA7-369C4E2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1A6632-63A0-F2F2-894B-189F3A7B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1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C21642-B8E6-AC7B-AFB8-B8E238A88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DBA7D53-8A8D-3515-E781-AA7686E51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BBC2A-3C89-126C-79DB-0AE105188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A57A5-8323-00CE-8EB7-BFB3321C5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487E4-DF5F-8ED2-BA04-0DDAC92D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520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D9C940-3352-D46C-5266-AA3ED9663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38243B-9229-508F-F6DC-3DC046333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B5D48A-7A55-7721-2706-9B1CEA301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A8553-AEDF-E10A-548F-93449D2D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A02434-7B1F-E565-ADF0-BC24D0B7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620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BA635C-1BB0-ABFE-33C0-89BB486A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F5557E-8291-298F-1D3E-14B4A098F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7A831C-DC96-E4C4-A044-DF9E371D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DFE167-A803-C795-5A22-2CB3D7E2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BCE0AD-689E-028A-1063-DA2E07B4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1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572DC-3A30-7BAF-7C6E-C88451AD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5B37A1-4D17-7BFC-2399-EE0132477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CCBDEE-FD6E-FD93-808F-ABF85719F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B976D6-0643-B897-6D45-71A8F5AA4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137113-01E2-B950-3962-88927F624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1431D6-4DDE-3A91-9C18-77729536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7664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A028A-66CA-EB38-C795-94E95C817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EC28DE-01B3-CFF1-A50D-E394C0223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FC24CB-C24A-51DD-ED81-17C6638B6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29F9C1-CC94-E08A-C021-99A484A0C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2B42DBA-501C-0A5A-67CC-4A28C2CDC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3A7FDB5-F3C6-8803-9189-F91C2E8F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DEEF0B-2475-9C88-0EB9-D16AEA865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4CC3C1-43CC-27F9-ACDF-BB7FFCE5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181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B59A3A-92C1-819A-FB76-909367D2E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39F392-F259-F87B-CDD5-CF17BD43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2C853A-16E1-BF99-4BBA-2CFD2B9B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7C173E-433A-0863-1AFF-409FF48A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407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8D8860-076A-FBB8-E13D-4ADB3BBAB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7E4DDF-6E82-6921-FF57-3B7DC5515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48453F-FC86-0889-EC40-A926835B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565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738F6-23A9-AA2B-D822-0C9BB5467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7BE60-EF6E-47AA-726C-6A4314DF6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6F2B6F-A4BA-DABD-C232-692CED0AB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7D2A79-B50A-796E-DBD5-8E7FE4372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51E6AF-EB4C-7C93-BD89-FC94DEDF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EE3DC8-F82F-187A-B76D-A6BA0196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174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0FFCD8-601F-40CB-8752-EEA295F3D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0AC499-6B36-C56A-5C6B-6252D4998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649D07-2849-5A5C-AC3D-2EF26FEC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FFF66A-BEEF-EFBC-136D-B7FE8443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88CD52-B020-192C-5D30-E1F56967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065E5D-BA75-A9BF-5545-F55D6461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304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953283-70B2-42F8-1AB6-78E47CAD9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DF9043-21BD-F359-C698-3AC4B819F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FBCB6F-2BE1-D7AF-7293-6FD1CF7FC9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6ADE6-4E86-4383-823E-CF8367D2ABD1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C3D5D8-157B-15CD-2E6A-9C4662DED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AA2F91-81D4-953E-BBB9-E22F06F6B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DF881-2DBC-4D28-B0AD-193732D00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295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pngimg.com/png/62811-flat-sharing-instagram-icons-computer-design-logo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hyperlink" Target="mailto:provioralsas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reepngimg.com/png/68685-text-telephone-viber-call-iphone-messaging-whatsapp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es.wikipedia.org/wiki/Archivo:%C3%8Dcono_Tel%C3%A9fono_-_telefon%C3%AD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C004FB-175F-2A58-9B92-C8FABFC06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6201"/>
          </a:xfrm>
        </p:spPr>
        <p:txBody>
          <a:bodyPr>
            <a:normAutofit/>
          </a:bodyPr>
          <a:lstStyle/>
          <a:p>
            <a:pPr algn="r"/>
            <a:r>
              <a:rPr lang="es-CO" sz="3000" b="1" dirty="0">
                <a:solidFill>
                  <a:schemeClr val="accent1">
                    <a:lumMod val="75000"/>
                  </a:schemeClr>
                </a:solidFill>
              </a:rPr>
              <a:t>Medios de comunicación con Provioral </a:t>
            </a:r>
            <a:r>
              <a:rPr lang="es-CO" sz="3000" b="1" dirty="0" err="1">
                <a:solidFill>
                  <a:schemeClr val="accent1">
                    <a:lumMod val="75000"/>
                  </a:schemeClr>
                </a:solidFill>
              </a:rPr>
              <a:t>sas</a:t>
            </a:r>
            <a:endParaRPr lang="es-CO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D6909D-4B37-9521-97DF-4437234B3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9366" y="2188564"/>
            <a:ext cx="6578634" cy="3069236"/>
          </a:xfrm>
        </p:spPr>
        <p:txBody>
          <a:bodyPr/>
          <a:lstStyle/>
          <a:p>
            <a:r>
              <a:rPr lang="es-CO" dirty="0"/>
              <a:t>3233393781 </a:t>
            </a:r>
          </a:p>
          <a:p>
            <a:r>
              <a:rPr lang="es-CO" dirty="0"/>
              <a:t>@provioralsas</a:t>
            </a:r>
          </a:p>
          <a:p>
            <a:pPr algn="l"/>
            <a:r>
              <a:rPr lang="es-CO" dirty="0"/>
              <a:t>Correo: 	</a:t>
            </a:r>
            <a:r>
              <a:rPr lang="es-CO" dirty="0">
                <a:hlinkClick r:id="rId2"/>
              </a:rPr>
              <a:t>provioralsas@gmail.com</a:t>
            </a:r>
            <a:r>
              <a:rPr lang="es-CO" dirty="0"/>
              <a:t>  </a:t>
            </a:r>
          </a:p>
          <a:p>
            <a:pPr algn="l"/>
            <a:r>
              <a:rPr lang="es-CO" dirty="0"/>
              <a:t>Pag Web:	www.provioral.com.co   </a:t>
            </a:r>
          </a:p>
          <a:p>
            <a:pPr algn="l"/>
            <a:r>
              <a:rPr lang="es-CO" dirty="0"/>
              <a:t>Teléfono:	606- 3422283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9A4DAF7A-7953-6825-4614-2BE11D590E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9678" y="1454921"/>
            <a:ext cx="3599688" cy="3599688"/>
          </a:xfrm>
          <a:prstGeom prst="rect">
            <a:avLst/>
          </a:prstGeom>
        </p:spPr>
      </p:pic>
      <p:pic>
        <p:nvPicPr>
          <p:cNvPr id="8" name="Imagen 7" descr="Logotipo, Icono&#10;&#10;Descripción generada automáticamente">
            <a:extLst>
              <a:ext uri="{FF2B5EF4-FFF2-40B4-BE49-F238E27FC236}">
                <a16:creationId xmlns:a16="http://schemas.microsoft.com/office/drawing/2014/main" id="{88788457-3584-01A4-251B-E3D968CD66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974984" y="2195183"/>
            <a:ext cx="674558" cy="473066"/>
          </a:xfrm>
          <a:prstGeom prst="rect">
            <a:avLst/>
          </a:prstGeom>
        </p:spPr>
      </p:pic>
      <p:pic>
        <p:nvPicPr>
          <p:cNvPr id="11" name="Imagen 10" descr="Logotipo, Icono&#10;&#10;Descripción generada automáticamente">
            <a:extLst>
              <a:ext uri="{FF2B5EF4-FFF2-40B4-BE49-F238E27FC236}">
                <a16:creationId xmlns:a16="http://schemas.microsoft.com/office/drawing/2014/main" id="{9A3848B2-0BC7-C011-312F-CBDC4ABBD2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4032175" y="2560479"/>
            <a:ext cx="560176" cy="36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949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Medios de comunicación con Provioral sas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Medios de comunicación con Provioral sas</dc:title>
  <dc:creator>Paula Andrea Gonzalez</dc:creator>
  <cp:lastModifiedBy>Paula Andrea Gonzalez</cp:lastModifiedBy>
  <cp:revision>3</cp:revision>
  <dcterms:created xsi:type="dcterms:W3CDTF">2022-12-06T20:11:10Z</dcterms:created>
  <dcterms:modified xsi:type="dcterms:W3CDTF">2022-12-09T15:07:53Z</dcterms:modified>
</cp:coreProperties>
</file>