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EB12B-A41F-B041-1D78-26D357928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9B9461-97A2-ABC3-F2D3-7658ED1FA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0774CF-C98E-3D14-8D32-4F2ACAB82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4022-01A9-4123-89A0-AAFB912DBAB7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CA5AC4-6D93-BB12-4D66-8BE0AFE24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1F575E-ED63-F66F-E221-84C16D8E2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32FC-FEDB-49ED-96D0-77E9530810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229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763E41-A243-3972-CACD-F2A0444FF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DEBD54-B978-7927-2C19-744161E209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7E761F-1547-0E52-0A94-0AE3C1A11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4022-01A9-4123-89A0-AAFB912DBAB7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DD027B-39BE-2D6D-2669-F31BBA505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AE4BE3-275C-2837-2650-55080B1A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32FC-FEDB-49ED-96D0-77E9530810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1141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3A24E97-1A6C-760B-9EBB-28A24B46FD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2E25EE-E73D-74D7-8DF1-232316AF8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D5B7BA-FEBB-B0A1-EA17-62B24431B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4022-01A9-4123-89A0-AAFB912DBAB7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F2C6EB-188D-0734-F3C7-9BAC81E20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BC5426-3B9F-7506-7536-AD05A0EE5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32FC-FEDB-49ED-96D0-77E9530810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39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B30310-1A45-F90F-887F-7D94F1CCD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3CFF9A-E060-3C0A-920F-3B4E5A10E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93AB54-EB03-41A6-F441-51AC59ABD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4022-01A9-4123-89A0-AAFB912DBAB7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0B0CD5-DDBE-B17E-CC00-34E306E6D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F87424-2393-FC50-DB3A-D04CB9269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32FC-FEDB-49ED-96D0-77E9530810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762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0E6B21-4254-C99A-8052-BA2BCE871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1CE0F3-3545-1F4D-6FEF-FE4697681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04B789-9635-EDA6-41E8-719DAA395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4022-01A9-4123-89A0-AAFB912DBAB7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2DC6A5-EE69-DBE7-349C-32C23E186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AD23B6-8D17-B71F-0636-97A1852CB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32FC-FEDB-49ED-96D0-77E9530810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692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C8D0B-D931-8AA1-9A8E-810E91BE7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8A2671-8EC4-6F6B-3D4F-AF6199538B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317147-1ABE-8776-5529-61FD14841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2B02D9-E130-75C8-CE23-8C3C4979A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4022-01A9-4123-89A0-AAFB912DBAB7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471ECD-5067-8176-1EFB-8093D7523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A33CE2-5573-C4C0-E6D7-B966005E1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32FC-FEDB-49ED-96D0-77E9530810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2567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698E28-F65F-4C27-BD1D-8377DC51A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12B81A-B366-734F-C8B5-D5C76058E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90728-FCEF-0406-890A-316A43508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D35407-4870-B8D8-6BEF-B8364CFADB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B8A5F5-FFE7-B123-BAAE-1DD4754E3F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53A337A-B8E7-8137-703E-A016CD02F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4022-01A9-4123-89A0-AAFB912DBAB7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E634B4D-D1FC-9B3B-8B8B-3AD5109D3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B26D09E-30E5-8A21-8C86-A1D807F40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32FC-FEDB-49ED-96D0-77E9530810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344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63B44A-7922-D5EB-2204-50C6AE7D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F1C9D1-3959-85CD-EC0C-D0630AE5A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4022-01A9-4123-89A0-AAFB912DBAB7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A0D8285-532E-CDCE-3C06-287B598B1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A1EA639-D478-51DA-6D34-DE9AF4A2F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32FC-FEDB-49ED-96D0-77E9530810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264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9253893-E842-55B8-EDF9-41DFCDA22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4022-01A9-4123-89A0-AAFB912DBAB7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13DFD0F-9AF9-3789-C460-665BCBBE6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C1CCF26-B1D8-E2C5-7DF5-6DDDC1749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32FC-FEDB-49ED-96D0-77E9530810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31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D86115-8C54-80EE-2EFA-138CC9B50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7CE75C-900E-136A-D45A-64101D5C8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7227BD-201D-32F4-FD63-4232AD81D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67D1AF-52BB-E25C-F561-40B4884E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4022-01A9-4123-89A0-AAFB912DBAB7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7CB328-2FB6-086F-710A-1447F2A0F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7797D2-7467-DA67-F110-058647DA9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32FC-FEDB-49ED-96D0-77E9530810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5080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BD69D8-88F3-3088-988E-BD3429C8F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AE9BDB8-4065-35E5-9CE0-8E9C391638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EF58935-2F21-1EB7-F7AE-FAA36E0BB2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48278B-CA39-E4FC-1D11-45155073B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4022-01A9-4123-89A0-AAFB912DBAB7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EB5FFE-F968-3D89-EB9F-F7D428EA5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EE02DC-55B4-43E2-81A4-001CCBF2C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832FC-FEDB-49ED-96D0-77E9530810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751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34F49DB-E4B7-6360-23C5-ACEE8B8B4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17CD59-1FBC-CFC7-602E-78D4ECA6A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379EBB-CDE8-A384-33BF-1376B601C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64022-01A9-4123-89A0-AAFB912DBAB7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FC1301-3237-3D81-C16A-51139F2E28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EEB47A-29DC-5A84-22FA-B0C6A826C4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832FC-FEDB-49ED-96D0-77E9530810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141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7">
            <a:extLst>
              <a:ext uri="{FF2B5EF4-FFF2-40B4-BE49-F238E27FC236}">
                <a16:creationId xmlns:a16="http://schemas.microsoft.com/office/drawing/2014/main" id="{E4F9F79B-A093-478E-96B5-EE02BC93A8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4F1DBCD-6A70-B1C8-0193-DE2F7658E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4526280"/>
            <a:ext cx="7410681" cy="173736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b="1" dirty="0"/>
              <a:t>Qué es Control Social ?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95F700E-89CB-1862-D527-7D928F204E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595293"/>
            <a:ext cx="5676637" cy="34639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dirty="0"/>
              <a:t>El control social es el derecho y un deber que tienen todas y todos los ciudadanos, individual o colectivamente, a vigilar y fiscalizar la gestión pública con el fin de acompañar el cumplimiento de los fines del Estado, promover y alcanzar la realización de los derechos y buscar la consolidación de la democracia y la gobernabilidad, teniendo clara la importancia de brindar mecanismos que permitan a los ciudadanos ser participes de la toma de decisiones para bienestar de sus comunidades, y permitiéndoles de esta forma empoderarse de los temas de estado.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6" name="Marcador de contenido 5" descr="Imagen que contiene dibujo&#10;&#10;Descripción generada automáticamente">
            <a:extLst>
              <a:ext uri="{FF2B5EF4-FFF2-40B4-BE49-F238E27FC236}">
                <a16:creationId xmlns:a16="http://schemas.microsoft.com/office/drawing/2014/main" id="{A322C455-6DEF-1DBC-3FB1-E3FFFED7AD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4" r="5204"/>
          <a:stretch/>
        </p:blipFill>
        <p:spPr>
          <a:xfrm>
            <a:off x="6492114" y="10"/>
            <a:ext cx="5699887" cy="4059234"/>
          </a:xfrm>
          <a:custGeom>
            <a:avLst/>
            <a:gdLst/>
            <a:ahLst/>
            <a:cxnLst/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</p:spPr>
      </p:pic>
      <p:cxnSp>
        <p:nvCxnSpPr>
          <p:cNvPr id="26" name="Straight Connector 19">
            <a:extLst>
              <a:ext uri="{FF2B5EF4-FFF2-40B4-BE49-F238E27FC236}">
                <a16:creationId xmlns:a16="http://schemas.microsoft.com/office/drawing/2014/main" id="{D4C22394-EBC2-4FAF-A555-6C02D589E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1508760" y="3431556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1">
            <a:extLst>
              <a:ext uri="{FF2B5EF4-FFF2-40B4-BE49-F238E27FC236}">
                <a16:creationId xmlns:a16="http://schemas.microsoft.com/office/drawing/2014/main" id="{F7194F93-1F71-4A70-9DF1-28F183771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1147" y="5004581"/>
            <a:ext cx="962395" cy="962395"/>
          </a:xfrm>
          <a:prstGeom prst="ellipse">
            <a:avLst/>
          </a:prstGeom>
          <a:solidFill>
            <a:srgbClr val="0B1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BBC0C84-DC2A-43AE-9576-0A44295E8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63725" y="4865965"/>
            <a:ext cx="293695" cy="293695"/>
          </a:xfrm>
          <a:prstGeom prst="ellipse">
            <a:avLst/>
          </a:prstGeom>
          <a:solidFill>
            <a:srgbClr val="FF08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35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103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Qué es Control Social 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Qué es Control Social ?</dc:title>
  <dc:creator>Villegas&amp;Villalobos Odontólogos SAS</dc:creator>
  <cp:lastModifiedBy>Paula Andrea Gonzalez</cp:lastModifiedBy>
  <cp:revision>2</cp:revision>
  <dcterms:created xsi:type="dcterms:W3CDTF">2022-12-06T21:54:03Z</dcterms:created>
  <dcterms:modified xsi:type="dcterms:W3CDTF">2022-12-07T02:02:34Z</dcterms:modified>
</cp:coreProperties>
</file>