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648BE-86E1-87C5-045A-A52274E3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s-ES" sz="2800"/>
              <a:t>AUTOGESTION DEL ESTRES</a:t>
            </a:r>
            <a:endParaRPr lang="es-CO" sz="28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707FC0-564E-D18F-C80B-D64C32DE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s-ES" sz="1800" b="0" i="0">
                <a:effectLst/>
                <a:latin typeface="Söhne"/>
              </a:rPr>
              <a:t> El estrés es un componente común de la vida cotidiana, y el autocuidado implica desarrollar estrategias para manejarlo de manera efectiva, como la práctica de técnicas de relajación, la planificación del tiempo, el establecimiento de prioridades y la búsqueda de actividades placenteras.</a:t>
            </a:r>
            <a:endParaRPr lang="en-US" sz="1800"/>
          </a:p>
        </p:txBody>
      </p:sp>
      <p:pic>
        <p:nvPicPr>
          <p:cNvPr id="5" name="Marcador de contenido 4" descr="Icono&#10;&#10;Descripción generada automáticamente">
            <a:extLst>
              <a:ext uri="{FF2B5EF4-FFF2-40B4-BE49-F238E27FC236}">
                <a16:creationId xmlns:a16="http://schemas.microsoft.com/office/drawing/2014/main" id="{FAE77736-7A7B-766B-3697-F6D22025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64" r="2" b="12066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4478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A0B88-76B7-A2D9-91D5-E26F8733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s-ES"/>
              <a:t>PARTICIPACIÓN SOCIAL</a:t>
            </a:r>
            <a:endParaRPr lang="es-C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901A64-67E5-8D09-4C82-97CAF819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>
            <a:normAutofit/>
          </a:bodyPr>
          <a:lstStyle/>
          <a:p>
            <a:r>
              <a:rPr lang="es-ES" b="1" i="0" dirty="0">
                <a:effectLst/>
                <a:latin typeface="Söhne"/>
              </a:rPr>
              <a:t>Educación cívica y participación ciudadana:</a:t>
            </a:r>
            <a:r>
              <a:rPr lang="es-ES" b="0" i="0" dirty="0">
                <a:effectLst/>
                <a:latin typeface="Söhne"/>
              </a:rPr>
              <a:t> Es importante promover la educación cívica y la conciencia cívica entre los ciudadanos para fomentar su participación activa en la sociedad. Esto puede incluir programas educativos en escuelas, campañas de sensibilización pública, capacitación en liderazgo cívico y desarrollo de habilidades para la participación efectiva.</a:t>
            </a:r>
            <a:endParaRPr 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E8769A5-F89A-40BD-AE90-69833F1B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924" y="620720"/>
            <a:ext cx="5441895" cy="527213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B378C2E-E961-9163-7699-B48627E5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86" y="2188458"/>
            <a:ext cx="4451371" cy="21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A16E4-8B59-2942-D9FA-1321BE3C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s-ES" sz="2800" dirty="0"/>
              <a:t>Evaluación de la calidad de los servicios de salud</a:t>
            </a:r>
            <a:endParaRPr lang="es-CO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5367A8-67FE-E21E-39D7-45A1E0F8F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s-ES" sz="1600" b="0" i="0" dirty="0">
                <a:solidFill>
                  <a:srgbClr val="92D050"/>
                </a:solidFill>
                <a:effectLst/>
                <a:latin typeface="Söhne"/>
              </a:rPr>
              <a:t>Los ciudadanos pueden participar en la evaluación de la calidad de los servicios de salud a través de encuestas de satisfacción, visitas de observación a centros de salud, y participación en procesos de auditoría y rendición de cuentas.</a:t>
            </a:r>
            <a:endParaRPr lang="en-US" sz="1800" dirty="0">
              <a:solidFill>
                <a:srgbClr val="92D050"/>
              </a:solidFill>
            </a:endParaRPr>
          </a:p>
        </p:txBody>
      </p:sp>
      <p:pic>
        <p:nvPicPr>
          <p:cNvPr id="5" name="Marcador de contenido 4" descr="Forma&#10;&#10;Descripción generada automáticamente">
            <a:extLst>
              <a:ext uri="{FF2B5EF4-FFF2-40B4-BE49-F238E27FC236}">
                <a16:creationId xmlns:a16="http://schemas.microsoft.com/office/drawing/2014/main" id="{74403EB6-D828-B051-95DB-73AC64D07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7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4204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D4CE4-8A91-10DC-C0E3-71159088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s-ES"/>
              <a:t> CULTURA DE BIENESTAR Y SALUD:</a:t>
            </a:r>
            <a:endParaRPr lang="es-C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E43E43-0817-E86B-1546-E7942421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>
            <a:normAutofit/>
          </a:bodyPr>
          <a:lstStyle/>
          <a:p>
            <a:r>
              <a:rPr lang="es-ES" b="0" i="0" dirty="0">
                <a:effectLst/>
                <a:latin typeface="Söhne"/>
              </a:rPr>
              <a:t>La atención centrada en el paciente reconoce la importancia de comprender y respetar las preferencias culturales de los pacientes en el proceso de atención médica. Esto incluye adaptar las intervenciones de salud a las creencias y valores culturales de los pacientes para mejorar la adherencia y los resultados de salud.</a:t>
            </a:r>
            <a:endParaRPr lang="en-US" dirty="0"/>
          </a:p>
        </p:txBody>
      </p:sp>
      <p:pic>
        <p:nvPicPr>
          <p:cNvPr id="5" name="Marcador de contenido 4" descr="Imagen que contiene interior, tabla, pequeño, hecho de madera&#10;&#10;Descripción generada automáticamente">
            <a:extLst>
              <a:ext uri="{FF2B5EF4-FFF2-40B4-BE49-F238E27FC236}">
                <a16:creationId xmlns:a16="http://schemas.microsoft.com/office/drawing/2014/main" id="{E8BB5A9E-4F0A-3132-BC36-AFB2287E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1456314"/>
            <a:ext cx="5451627" cy="362533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606166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31</TotalTime>
  <Words>216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Söhne</vt:lpstr>
      <vt:lpstr>Malla</vt:lpstr>
      <vt:lpstr>AUTOGESTION DEL ESTRES</vt:lpstr>
      <vt:lpstr>PARTICIPACIÓN SOCIAL</vt:lpstr>
      <vt:lpstr>Evaluación de la calidad de los servicios de salud</vt:lpstr>
      <vt:lpstr> CULTURA DE BIENESTAR Y SALUD: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la calidad de los servicios de salud</dc:title>
  <dc:creator>Villegas&amp;Villalobos Odontólogos SAS</dc:creator>
  <cp:lastModifiedBy>SANTIAGO  RAMIREZ GONZALEZ</cp:lastModifiedBy>
  <cp:revision>5</cp:revision>
  <dcterms:created xsi:type="dcterms:W3CDTF">2024-02-22T20:46:44Z</dcterms:created>
  <dcterms:modified xsi:type="dcterms:W3CDTF">2024-02-22T21:27:40Z</dcterms:modified>
</cp:coreProperties>
</file>